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diagrams/colors6.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6"/>
  </p:notesMasterIdLst>
  <p:sldIdLst>
    <p:sldId id="258" r:id="rId2"/>
    <p:sldId id="256" r:id="rId3"/>
    <p:sldId id="259" r:id="rId4"/>
    <p:sldId id="328" r:id="rId5"/>
    <p:sldId id="270" r:id="rId6"/>
    <p:sldId id="268" r:id="rId7"/>
    <p:sldId id="269" r:id="rId8"/>
    <p:sldId id="329" r:id="rId9"/>
    <p:sldId id="260" r:id="rId10"/>
    <p:sldId id="331" r:id="rId11"/>
    <p:sldId id="332" r:id="rId12"/>
    <p:sldId id="333" r:id="rId13"/>
    <p:sldId id="262" r:id="rId14"/>
    <p:sldId id="263" r:id="rId15"/>
    <p:sldId id="264" r:id="rId16"/>
    <p:sldId id="265" r:id="rId17"/>
    <p:sldId id="334" r:id="rId18"/>
    <p:sldId id="335" r:id="rId19"/>
    <p:sldId id="272" r:id="rId20"/>
    <p:sldId id="273" r:id="rId21"/>
    <p:sldId id="274" r:id="rId22"/>
    <p:sldId id="330" r:id="rId23"/>
    <p:sldId id="271" r:id="rId24"/>
    <p:sldId id="266" r:id="rId25"/>
    <p:sldId id="267" r:id="rId26"/>
    <p:sldId id="275" r:id="rId27"/>
    <p:sldId id="276" r:id="rId28"/>
    <p:sldId id="277" r:id="rId29"/>
    <p:sldId id="278" r:id="rId30"/>
    <p:sldId id="337" r:id="rId31"/>
    <p:sldId id="338" r:id="rId32"/>
    <p:sldId id="339" r:id="rId33"/>
    <p:sldId id="340" r:id="rId34"/>
    <p:sldId id="341" r:id="rId35"/>
    <p:sldId id="342" r:id="rId36"/>
    <p:sldId id="280" r:id="rId37"/>
    <p:sldId id="279" r:id="rId38"/>
    <p:sldId id="281" r:id="rId39"/>
    <p:sldId id="282" r:id="rId40"/>
    <p:sldId id="336" r:id="rId41"/>
    <p:sldId id="284" r:id="rId42"/>
    <p:sldId id="285" r:id="rId43"/>
    <p:sldId id="287" r:id="rId44"/>
    <p:sldId id="286" r:id="rId45"/>
    <p:sldId id="288" r:id="rId46"/>
    <p:sldId id="290" r:id="rId47"/>
    <p:sldId id="291" r:id="rId48"/>
    <p:sldId id="292" r:id="rId49"/>
    <p:sldId id="293" r:id="rId50"/>
    <p:sldId id="294" r:id="rId51"/>
    <p:sldId id="297" r:id="rId52"/>
    <p:sldId id="295" r:id="rId53"/>
    <p:sldId id="296" r:id="rId54"/>
    <p:sldId id="289" r:id="rId55"/>
    <p:sldId id="298" r:id="rId56"/>
    <p:sldId id="299" r:id="rId57"/>
    <p:sldId id="300" r:id="rId58"/>
    <p:sldId id="353" r:id="rId59"/>
    <p:sldId id="354" r:id="rId60"/>
    <p:sldId id="302" r:id="rId61"/>
    <p:sldId id="303" r:id="rId62"/>
    <p:sldId id="301" r:id="rId63"/>
    <p:sldId id="304" r:id="rId64"/>
    <p:sldId id="305" r:id="rId65"/>
    <p:sldId id="306" r:id="rId66"/>
    <p:sldId id="351" r:id="rId67"/>
    <p:sldId id="310" r:id="rId68"/>
    <p:sldId id="311" r:id="rId69"/>
    <p:sldId id="355" r:id="rId70"/>
    <p:sldId id="356" r:id="rId71"/>
    <p:sldId id="312" r:id="rId72"/>
    <p:sldId id="313" r:id="rId73"/>
    <p:sldId id="357" r:id="rId74"/>
    <p:sldId id="314" r:id="rId75"/>
    <p:sldId id="315" r:id="rId76"/>
    <p:sldId id="316" r:id="rId77"/>
    <p:sldId id="317" r:id="rId78"/>
    <p:sldId id="318" r:id="rId79"/>
    <p:sldId id="319" r:id="rId80"/>
    <p:sldId id="320" r:id="rId81"/>
    <p:sldId id="307" r:id="rId82"/>
    <p:sldId id="308" r:id="rId83"/>
    <p:sldId id="309" r:id="rId84"/>
    <p:sldId id="349" r:id="rId85"/>
    <p:sldId id="350" r:id="rId86"/>
    <p:sldId id="348" r:id="rId87"/>
    <p:sldId id="347" r:id="rId88"/>
    <p:sldId id="322" r:id="rId89"/>
    <p:sldId id="321" r:id="rId90"/>
    <p:sldId id="323" r:id="rId91"/>
    <p:sldId id="327" r:id="rId92"/>
    <p:sldId id="324" r:id="rId93"/>
    <p:sldId id="325" r:id="rId94"/>
    <p:sldId id="326" r:id="rId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574"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190470-5277-4139-9D53-FD2C4B73C3FE}"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GB"/>
        </a:p>
      </dgm:t>
    </dgm:pt>
    <dgm:pt modelId="{608B6338-CBC9-4E36-B052-C51218879991}">
      <dgm:prSet phldrT="[Text]"/>
      <dgm:spPr/>
      <dgm:t>
        <a:bodyPr/>
        <a:lstStyle/>
        <a:p>
          <a:r>
            <a:rPr lang="en-US" dirty="0" smtClean="0"/>
            <a:t>Indian Police Service</a:t>
          </a:r>
          <a:endParaRPr lang="en-GB" dirty="0"/>
        </a:p>
      </dgm:t>
    </dgm:pt>
    <dgm:pt modelId="{BB22F3BE-B2C4-465A-810E-6C911B529A1D}" type="parTrans" cxnId="{E3767322-CDE8-472A-8C20-AED3A14CCF72}">
      <dgm:prSet/>
      <dgm:spPr/>
      <dgm:t>
        <a:bodyPr/>
        <a:lstStyle/>
        <a:p>
          <a:endParaRPr lang="en-GB"/>
        </a:p>
      </dgm:t>
    </dgm:pt>
    <dgm:pt modelId="{3E59AEC6-25A2-4A8D-83F5-5C8FF109C75E}" type="sibTrans" cxnId="{E3767322-CDE8-472A-8C20-AED3A14CCF72}">
      <dgm:prSet/>
      <dgm:spPr/>
      <dgm:t>
        <a:bodyPr/>
        <a:lstStyle/>
        <a:p>
          <a:endParaRPr lang="en-GB"/>
        </a:p>
      </dgm:t>
    </dgm:pt>
    <dgm:pt modelId="{E6C77551-207D-4F46-9365-EFD481EE774B}">
      <dgm:prSet phldrT="[Text]"/>
      <dgm:spPr/>
      <dgm:t>
        <a:bodyPr/>
        <a:lstStyle/>
        <a:p>
          <a:r>
            <a:rPr lang="en-US" dirty="0" smtClean="0"/>
            <a:t>Police Service of Pakistan</a:t>
          </a:r>
          <a:endParaRPr lang="en-GB" dirty="0"/>
        </a:p>
      </dgm:t>
    </dgm:pt>
    <dgm:pt modelId="{ABACA54E-E125-4A54-A009-2446AFD3171C}" type="parTrans" cxnId="{70442F79-CF7C-4C44-83DC-750CE289CB66}">
      <dgm:prSet/>
      <dgm:spPr/>
      <dgm:t>
        <a:bodyPr/>
        <a:lstStyle/>
        <a:p>
          <a:endParaRPr lang="en-GB"/>
        </a:p>
      </dgm:t>
    </dgm:pt>
    <dgm:pt modelId="{81E454C0-CA81-4ACB-9005-2379A4BA7493}" type="sibTrans" cxnId="{70442F79-CF7C-4C44-83DC-750CE289CB66}">
      <dgm:prSet/>
      <dgm:spPr/>
      <dgm:t>
        <a:bodyPr/>
        <a:lstStyle/>
        <a:p>
          <a:endParaRPr lang="en-GB"/>
        </a:p>
      </dgm:t>
    </dgm:pt>
    <dgm:pt modelId="{E9BCE830-9AFC-4B68-B9E6-987774E92047}">
      <dgm:prSet phldrT="[Text]"/>
      <dgm:spPr/>
      <dgm:t>
        <a:bodyPr/>
        <a:lstStyle/>
        <a:p>
          <a:r>
            <a:rPr lang="en-US" dirty="0" smtClean="0"/>
            <a:t>External Affairs, Commonwealth Relations</a:t>
          </a:r>
          <a:endParaRPr lang="en-GB" dirty="0"/>
        </a:p>
      </dgm:t>
    </dgm:pt>
    <dgm:pt modelId="{C7B0EC23-7F78-4EF6-8724-A7208FCC458A}" type="parTrans" cxnId="{FCC59EBD-5117-410F-A9A2-507B0234F262}">
      <dgm:prSet/>
      <dgm:spPr/>
      <dgm:t>
        <a:bodyPr/>
        <a:lstStyle/>
        <a:p>
          <a:endParaRPr lang="en-GB"/>
        </a:p>
      </dgm:t>
    </dgm:pt>
    <dgm:pt modelId="{F0EB44B6-A9AA-43A8-9C86-788D3011B20A}" type="sibTrans" cxnId="{FCC59EBD-5117-410F-A9A2-507B0234F262}">
      <dgm:prSet/>
      <dgm:spPr/>
      <dgm:t>
        <a:bodyPr/>
        <a:lstStyle/>
        <a:p>
          <a:endParaRPr lang="en-GB"/>
        </a:p>
      </dgm:t>
    </dgm:pt>
    <dgm:pt modelId="{DEF0A4CE-D871-4AEF-8334-05E39BCC1FB5}">
      <dgm:prSet phldrT="[Text]"/>
      <dgm:spPr/>
      <dgm:t>
        <a:bodyPr/>
        <a:lstStyle/>
        <a:p>
          <a:r>
            <a:rPr lang="en-US" dirty="0" smtClean="0"/>
            <a:t>Pakistan Foreign Service</a:t>
          </a:r>
          <a:endParaRPr lang="en-GB" dirty="0"/>
        </a:p>
      </dgm:t>
    </dgm:pt>
    <dgm:pt modelId="{25040A0B-AF3C-405C-BCC4-48362CB0CA92}" type="parTrans" cxnId="{E6DAA39E-79FE-4A7E-970C-78F217F55AFD}">
      <dgm:prSet/>
      <dgm:spPr/>
      <dgm:t>
        <a:bodyPr/>
        <a:lstStyle/>
        <a:p>
          <a:endParaRPr lang="en-GB"/>
        </a:p>
      </dgm:t>
    </dgm:pt>
    <dgm:pt modelId="{5C3421C2-ECC0-4D6B-B3CA-6C41B827216D}" type="sibTrans" cxnId="{E6DAA39E-79FE-4A7E-970C-78F217F55AFD}">
      <dgm:prSet/>
      <dgm:spPr/>
      <dgm:t>
        <a:bodyPr/>
        <a:lstStyle/>
        <a:p>
          <a:endParaRPr lang="en-GB"/>
        </a:p>
      </dgm:t>
    </dgm:pt>
    <dgm:pt modelId="{D957CA58-3F62-4CF1-A915-C6DD67BEA89F}">
      <dgm:prSet phldrT="[Text]"/>
      <dgm:spPr/>
      <dgm:t>
        <a:bodyPr/>
        <a:lstStyle/>
        <a:p>
          <a:r>
            <a:rPr lang="en-US" dirty="0" smtClean="0"/>
            <a:t>Accounts Department of India</a:t>
          </a:r>
          <a:endParaRPr lang="en-GB" dirty="0"/>
        </a:p>
      </dgm:t>
    </dgm:pt>
    <dgm:pt modelId="{02422CD7-61D3-4545-912F-0B42FCE548D4}" type="parTrans" cxnId="{40FC8182-1591-4E45-9AE2-F641580096C2}">
      <dgm:prSet/>
      <dgm:spPr/>
      <dgm:t>
        <a:bodyPr/>
        <a:lstStyle/>
        <a:p>
          <a:endParaRPr lang="en-GB"/>
        </a:p>
      </dgm:t>
    </dgm:pt>
    <dgm:pt modelId="{45F4FBCE-7768-4E12-861F-4A36A5E2F727}" type="sibTrans" cxnId="{40FC8182-1591-4E45-9AE2-F641580096C2}">
      <dgm:prSet/>
      <dgm:spPr/>
      <dgm:t>
        <a:bodyPr/>
        <a:lstStyle/>
        <a:p>
          <a:endParaRPr lang="en-GB"/>
        </a:p>
      </dgm:t>
    </dgm:pt>
    <dgm:pt modelId="{83E427FA-3C12-4BC4-963B-BD20BC5ACED6}">
      <dgm:prSet phldrT="[Text]"/>
      <dgm:spPr/>
      <dgm:t>
        <a:bodyPr/>
        <a:lstStyle/>
        <a:p>
          <a:r>
            <a:rPr lang="en-US" dirty="0" smtClean="0"/>
            <a:t>Pakistan Audit &amp; Accounts Service</a:t>
          </a:r>
          <a:endParaRPr lang="en-GB" dirty="0"/>
        </a:p>
      </dgm:t>
    </dgm:pt>
    <dgm:pt modelId="{8E40A676-B124-4F3E-8615-B448A2D55560}" type="parTrans" cxnId="{70B2583B-A6CB-4B79-B652-FAA27607538A}">
      <dgm:prSet/>
      <dgm:spPr/>
      <dgm:t>
        <a:bodyPr/>
        <a:lstStyle/>
        <a:p>
          <a:endParaRPr lang="en-GB"/>
        </a:p>
      </dgm:t>
    </dgm:pt>
    <dgm:pt modelId="{30ABA14F-E320-4E4D-AE0D-52633CA6B24E}" type="sibTrans" cxnId="{70B2583B-A6CB-4B79-B652-FAA27607538A}">
      <dgm:prSet/>
      <dgm:spPr/>
      <dgm:t>
        <a:bodyPr/>
        <a:lstStyle/>
        <a:p>
          <a:endParaRPr lang="en-GB"/>
        </a:p>
      </dgm:t>
    </dgm:pt>
    <dgm:pt modelId="{02F36FB6-B36F-4FDA-A821-1E74904F5F42}">
      <dgm:prSet/>
      <dgm:spPr/>
      <dgm:t>
        <a:bodyPr/>
        <a:lstStyle/>
        <a:p>
          <a:r>
            <a:rPr lang="en-US" dirty="0" smtClean="0"/>
            <a:t>Custom &amp; Central Excise Department </a:t>
          </a:r>
          <a:endParaRPr lang="en-GB" dirty="0"/>
        </a:p>
      </dgm:t>
    </dgm:pt>
    <dgm:pt modelId="{9AB18E6E-E1C1-4D1C-8264-E9DFC04718FB}" type="parTrans" cxnId="{8C9881C1-E700-491D-B6E1-E57BC9741216}">
      <dgm:prSet/>
      <dgm:spPr/>
      <dgm:t>
        <a:bodyPr/>
        <a:lstStyle/>
        <a:p>
          <a:endParaRPr lang="en-GB"/>
        </a:p>
      </dgm:t>
    </dgm:pt>
    <dgm:pt modelId="{A9D48734-27F0-4B29-A875-64E0AEABA185}" type="sibTrans" cxnId="{8C9881C1-E700-491D-B6E1-E57BC9741216}">
      <dgm:prSet/>
      <dgm:spPr/>
      <dgm:t>
        <a:bodyPr/>
        <a:lstStyle/>
        <a:p>
          <a:endParaRPr lang="en-GB"/>
        </a:p>
      </dgm:t>
    </dgm:pt>
    <dgm:pt modelId="{9A8B3E4F-6F81-469B-8667-A0E00620235A}">
      <dgm:prSet/>
      <dgm:spPr/>
      <dgm:t>
        <a:bodyPr/>
        <a:lstStyle/>
        <a:p>
          <a:r>
            <a:rPr lang="en-US" dirty="0" smtClean="0"/>
            <a:t>Pakistan Custom &amp; Excise Service</a:t>
          </a:r>
          <a:endParaRPr lang="en-GB" dirty="0"/>
        </a:p>
      </dgm:t>
    </dgm:pt>
    <dgm:pt modelId="{B8A37686-3351-4006-8E7A-514C0B7E753D}" type="parTrans" cxnId="{50D3C6FA-354C-490B-A5F0-0D9BC0327014}">
      <dgm:prSet/>
      <dgm:spPr/>
      <dgm:t>
        <a:bodyPr/>
        <a:lstStyle/>
        <a:p>
          <a:endParaRPr lang="en-GB"/>
        </a:p>
      </dgm:t>
    </dgm:pt>
    <dgm:pt modelId="{D766C8A0-0F65-49BC-9794-367BB81838B0}" type="sibTrans" cxnId="{50D3C6FA-354C-490B-A5F0-0D9BC0327014}">
      <dgm:prSet/>
      <dgm:spPr/>
      <dgm:t>
        <a:bodyPr/>
        <a:lstStyle/>
        <a:p>
          <a:endParaRPr lang="en-GB"/>
        </a:p>
      </dgm:t>
    </dgm:pt>
    <dgm:pt modelId="{D713F6BF-C41D-4795-A5CB-C5B56C4027F9}">
      <dgm:prSet/>
      <dgm:spPr/>
      <dgm:t>
        <a:bodyPr/>
        <a:lstStyle/>
        <a:p>
          <a:r>
            <a:rPr lang="en-US" dirty="0" smtClean="0"/>
            <a:t>Income Tax Service</a:t>
          </a:r>
          <a:endParaRPr lang="en-GB" dirty="0"/>
        </a:p>
      </dgm:t>
    </dgm:pt>
    <dgm:pt modelId="{5557AD28-EFAA-4D0E-AB69-76722450F694}" type="parTrans" cxnId="{80336954-832E-4113-986C-EFA0F2B45A23}">
      <dgm:prSet/>
      <dgm:spPr/>
    </dgm:pt>
    <dgm:pt modelId="{840278EB-E1B4-4F1D-A6E1-47B711ABF863}" type="sibTrans" cxnId="{80336954-832E-4113-986C-EFA0F2B45A23}">
      <dgm:prSet/>
      <dgm:spPr/>
    </dgm:pt>
    <dgm:pt modelId="{A8FB2271-ED0F-4D75-8795-A838DE6602FD}">
      <dgm:prSet/>
      <dgm:spPr/>
      <dgm:t>
        <a:bodyPr/>
        <a:lstStyle/>
        <a:p>
          <a:r>
            <a:rPr lang="en-US" dirty="0" smtClean="0"/>
            <a:t>Pakistan Taxation Service</a:t>
          </a:r>
          <a:endParaRPr lang="en-GB" dirty="0"/>
        </a:p>
      </dgm:t>
    </dgm:pt>
    <dgm:pt modelId="{C32850DC-E72B-423B-B9FD-50BDDBBF98C9}" type="parTrans" cxnId="{670E67AF-3274-4017-9B1C-B9487F825C02}">
      <dgm:prSet/>
      <dgm:spPr/>
    </dgm:pt>
    <dgm:pt modelId="{27980ED7-0421-4BBF-9A18-3A48A410C8AB}" type="sibTrans" cxnId="{670E67AF-3274-4017-9B1C-B9487F825C02}">
      <dgm:prSet/>
      <dgm:spPr/>
    </dgm:pt>
    <dgm:pt modelId="{E8D8306D-2E72-4F62-91C3-6C046AAC93AD}" type="pres">
      <dgm:prSet presAssocID="{98190470-5277-4139-9D53-FD2C4B73C3FE}" presName="Name0" presStyleCnt="0">
        <dgm:presLayoutVars>
          <dgm:chPref val="3"/>
          <dgm:dir/>
          <dgm:animLvl val="lvl"/>
          <dgm:resizeHandles/>
        </dgm:presLayoutVars>
      </dgm:prSet>
      <dgm:spPr/>
      <dgm:t>
        <a:bodyPr/>
        <a:lstStyle/>
        <a:p>
          <a:endParaRPr lang="en-GB"/>
        </a:p>
      </dgm:t>
    </dgm:pt>
    <dgm:pt modelId="{18D26E9D-3A2E-4C6C-B830-44BB3D6D0BAF}" type="pres">
      <dgm:prSet presAssocID="{608B6338-CBC9-4E36-B052-C51218879991}" presName="horFlow" presStyleCnt="0"/>
      <dgm:spPr/>
    </dgm:pt>
    <dgm:pt modelId="{C902091D-8C75-43AD-B74C-743AF3CB0DC1}" type="pres">
      <dgm:prSet presAssocID="{608B6338-CBC9-4E36-B052-C51218879991}" presName="bigChev" presStyleLbl="node1" presStyleIdx="0" presStyleCnt="5" custScaleX="157190"/>
      <dgm:spPr/>
      <dgm:t>
        <a:bodyPr/>
        <a:lstStyle/>
        <a:p>
          <a:endParaRPr lang="en-GB"/>
        </a:p>
      </dgm:t>
    </dgm:pt>
    <dgm:pt modelId="{E10A2242-6943-4ED7-8CC0-4610A652E368}" type="pres">
      <dgm:prSet presAssocID="{ABACA54E-E125-4A54-A009-2446AFD3171C}" presName="parTrans" presStyleCnt="0"/>
      <dgm:spPr/>
    </dgm:pt>
    <dgm:pt modelId="{EC484052-A77C-47B8-9D79-D7F0DCE55886}" type="pres">
      <dgm:prSet presAssocID="{E6C77551-207D-4F46-9365-EFD481EE774B}" presName="node" presStyleLbl="alignAccFollowNode1" presStyleIdx="0" presStyleCnt="5" custScaleX="200003">
        <dgm:presLayoutVars>
          <dgm:bulletEnabled val="1"/>
        </dgm:presLayoutVars>
      </dgm:prSet>
      <dgm:spPr/>
      <dgm:t>
        <a:bodyPr/>
        <a:lstStyle/>
        <a:p>
          <a:endParaRPr lang="en-GB"/>
        </a:p>
      </dgm:t>
    </dgm:pt>
    <dgm:pt modelId="{387C7ED3-1B4F-4EE6-8BA7-EF837DEE74EE}" type="pres">
      <dgm:prSet presAssocID="{608B6338-CBC9-4E36-B052-C51218879991}" presName="vSp" presStyleCnt="0"/>
      <dgm:spPr/>
    </dgm:pt>
    <dgm:pt modelId="{75EE7F1C-1D5A-4FAF-BB0A-94386FF533C4}" type="pres">
      <dgm:prSet presAssocID="{E9BCE830-9AFC-4B68-B9E6-987774E92047}" presName="horFlow" presStyleCnt="0"/>
      <dgm:spPr/>
    </dgm:pt>
    <dgm:pt modelId="{46509D3D-C166-424E-8C2E-1B5D7321545B}" type="pres">
      <dgm:prSet presAssocID="{E9BCE830-9AFC-4B68-B9E6-987774E92047}" presName="bigChev" presStyleLbl="node1" presStyleIdx="1" presStyleCnt="5" custScaleX="153871"/>
      <dgm:spPr/>
      <dgm:t>
        <a:bodyPr/>
        <a:lstStyle/>
        <a:p>
          <a:endParaRPr lang="en-GB"/>
        </a:p>
      </dgm:t>
    </dgm:pt>
    <dgm:pt modelId="{EC190CF0-BC35-4D84-9E8F-318F0DBE1D15}" type="pres">
      <dgm:prSet presAssocID="{25040A0B-AF3C-405C-BCC4-48362CB0CA92}" presName="parTrans" presStyleCnt="0"/>
      <dgm:spPr/>
    </dgm:pt>
    <dgm:pt modelId="{D02C5943-CDE0-4329-8DFE-DE4D1302D9C9}" type="pres">
      <dgm:prSet presAssocID="{DEF0A4CE-D871-4AEF-8334-05E39BCC1FB5}" presName="node" presStyleLbl="alignAccFollowNode1" presStyleIdx="1" presStyleCnt="5" custScaleX="203778">
        <dgm:presLayoutVars>
          <dgm:bulletEnabled val="1"/>
        </dgm:presLayoutVars>
      </dgm:prSet>
      <dgm:spPr/>
      <dgm:t>
        <a:bodyPr/>
        <a:lstStyle/>
        <a:p>
          <a:endParaRPr lang="en-GB"/>
        </a:p>
      </dgm:t>
    </dgm:pt>
    <dgm:pt modelId="{39B78E29-CDA2-4FD4-AEA2-144B94453E42}" type="pres">
      <dgm:prSet presAssocID="{E9BCE830-9AFC-4B68-B9E6-987774E92047}" presName="vSp" presStyleCnt="0"/>
      <dgm:spPr/>
    </dgm:pt>
    <dgm:pt modelId="{A196FD99-AB4B-40F0-A26B-B44A9DD8446C}" type="pres">
      <dgm:prSet presAssocID="{D957CA58-3F62-4CF1-A915-C6DD67BEA89F}" presName="horFlow" presStyleCnt="0"/>
      <dgm:spPr/>
    </dgm:pt>
    <dgm:pt modelId="{B7051449-AD4E-489D-B9A4-070E5629CD6A}" type="pres">
      <dgm:prSet presAssocID="{D957CA58-3F62-4CF1-A915-C6DD67BEA89F}" presName="bigChev" presStyleLbl="node1" presStyleIdx="2" presStyleCnt="5" custScaleX="153978"/>
      <dgm:spPr/>
      <dgm:t>
        <a:bodyPr/>
        <a:lstStyle/>
        <a:p>
          <a:endParaRPr lang="en-GB"/>
        </a:p>
      </dgm:t>
    </dgm:pt>
    <dgm:pt modelId="{2CD9B583-F912-4DCE-8BB0-BC22456DDAE2}" type="pres">
      <dgm:prSet presAssocID="{8E40A676-B124-4F3E-8615-B448A2D55560}" presName="parTrans" presStyleCnt="0"/>
      <dgm:spPr/>
    </dgm:pt>
    <dgm:pt modelId="{C864EF66-C4E0-4545-A22A-DEC9E99C810D}" type="pres">
      <dgm:prSet presAssocID="{83E427FA-3C12-4BC4-963B-BD20BC5ACED6}" presName="node" presStyleLbl="alignAccFollowNode1" presStyleIdx="2" presStyleCnt="5" custScaleX="209729">
        <dgm:presLayoutVars>
          <dgm:bulletEnabled val="1"/>
        </dgm:presLayoutVars>
      </dgm:prSet>
      <dgm:spPr/>
      <dgm:t>
        <a:bodyPr/>
        <a:lstStyle/>
        <a:p>
          <a:endParaRPr lang="en-GB"/>
        </a:p>
      </dgm:t>
    </dgm:pt>
    <dgm:pt modelId="{AD42B639-FE9C-448C-BE47-F97861D68732}" type="pres">
      <dgm:prSet presAssocID="{D957CA58-3F62-4CF1-A915-C6DD67BEA89F}" presName="vSp" presStyleCnt="0"/>
      <dgm:spPr/>
    </dgm:pt>
    <dgm:pt modelId="{CA6E38F2-0D57-49BB-9ABD-2CD2D30C7B6D}" type="pres">
      <dgm:prSet presAssocID="{02F36FB6-B36F-4FDA-A821-1E74904F5F42}" presName="horFlow" presStyleCnt="0"/>
      <dgm:spPr/>
    </dgm:pt>
    <dgm:pt modelId="{EBBDEE6C-A64D-4BAD-997A-15DF70B2EF64}" type="pres">
      <dgm:prSet presAssocID="{02F36FB6-B36F-4FDA-A821-1E74904F5F42}" presName="bigChev" presStyleLbl="node1" presStyleIdx="3" presStyleCnt="5" custScaleX="152288"/>
      <dgm:spPr/>
      <dgm:t>
        <a:bodyPr/>
        <a:lstStyle/>
        <a:p>
          <a:endParaRPr lang="en-GB"/>
        </a:p>
      </dgm:t>
    </dgm:pt>
    <dgm:pt modelId="{65832FBF-41EF-4AA7-95A6-AD7CC47AA56D}" type="pres">
      <dgm:prSet presAssocID="{B8A37686-3351-4006-8E7A-514C0B7E753D}" presName="parTrans" presStyleCnt="0"/>
      <dgm:spPr/>
    </dgm:pt>
    <dgm:pt modelId="{1BDC09FB-C77A-436B-99D6-7409F2112AB8}" type="pres">
      <dgm:prSet presAssocID="{9A8B3E4F-6F81-469B-8667-A0E00620235A}" presName="node" presStyleLbl="alignAccFollowNode1" presStyleIdx="3" presStyleCnt="5" custScaleX="210244">
        <dgm:presLayoutVars>
          <dgm:bulletEnabled val="1"/>
        </dgm:presLayoutVars>
      </dgm:prSet>
      <dgm:spPr/>
      <dgm:t>
        <a:bodyPr/>
        <a:lstStyle/>
        <a:p>
          <a:endParaRPr lang="en-GB"/>
        </a:p>
      </dgm:t>
    </dgm:pt>
    <dgm:pt modelId="{4781574C-1C6B-4537-8A70-0B47EBE14F95}" type="pres">
      <dgm:prSet presAssocID="{02F36FB6-B36F-4FDA-A821-1E74904F5F42}" presName="vSp" presStyleCnt="0"/>
      <dgm:spPr/>
    </dgm:pt>
    <dgm:pt modelId="{08234F3E-0B20-4A6B-AEDA-285F008BD9FC}" type="pres">
      <dgm:prSet presAssocID="{D713F6BF-C41D-4795-A5CB-C5B56C4027F9}" presName="horFlow" presStyleCnt="0"/>
      <dgm:spPr/>
    </dgm:pt>
    <dgm:pt modelId="{A3F67CD0-5434-45B4-916D-931C6E4FEDA8}" type="pres">
      <dgm:prSet presAssocID="{D713F6BF-C41D-4795-A5CB-C5B56C4027F9}" presName="bigChev" presStyleLbl="node1" presStyleIdx="4" presStyleCnt="5" custScaleX="152772"/>
      <dgm:spPr/>
      <dgm:t>
        <a:bodyPr/>
        <a:lstStyle/>
        <a:p>
          <a:endParaRPr lang="en-GB"/>
        </a:p>
      </dgm:t>
    </dgm:pt>
    <dgm:pt modelId="{B886F293-FB39-4542-8C80-C6D921C18346}" type="pres">
      <dgm:prSet presAssocID="{C32850DC-E72B-423B-B9FD-50BDDBBF98C9}" presName="parTrans" presStyleCnt="0"/>
      <dgm:spPr/>
    </dgm:pt>
    <dgm:pt modelId="{ECEAD49E-8E82-4F61-A10E-3AFD8BF30BBC}" type="pres">
      <dgm:prSet presAssocID="{A8FB2271-ED0F-4D75-8795-A838DE6602FD}" presName="node" presStyleLbl="alignAccFollowNode1" presStyleIdx="4" presStyleCnt="5" custScaleX="210469">
        <dgm:presLayoutVars>
          <dgm:bulletEnabled val="1"/>
        </dgm:presLayoutVars>
      </dgm:prSet>
      <dgm:spPr/>
      <dgm:t>
        <a:bodyPr/>
        <a:lstStyle/>
        <a:p>
          <a:endParaRPr lang="en-GB"/>
        </a:p>
      </dgm:t>
    </dgm:pt>
  </dgm:ptLst>
  <dgm:cxnLst>
    <dgm:cxn modelId="{70B2583B-A6CB-4B79-B652-FAA27607538A}" srcId="{D957CA58-3F62-4CF1-A915-C6DD67BEA89F}" destId="{83E427FA-3C12-4BC4-963B-BD20BC5ACED6}" srcOrd="0" destOrd="0" parTransId="{8E40A676-B124-4F3E-8615-B448A2D55560}" sibTransId="{30ABA14F-E320-4E4D-AE0D-52633CA6B24E}"/>
    <dgm:cxn modelId="{E4CE4DFA-8ED3-45E3-BFA0-A31B7D4F88E1}" type="presOf" srcId="{02F36FB6-B36F-4FDA-A821-1E74904F5F42}" destId="{EBBDEE6C-A64D-4BAD-997A-15DF70B2EF64}" srcOrd="0" destOrd="0" presId="urn:microsoft.com/office/officeart/2005/8/layout/lProcess3"/>
    <dgm:cxn modelId="{7BF8D701-93C4-47E7-87B3-852B93A88346}" type="presOf" srcId="{D957CA58-3F62-4CF1-A915-C6DD67BEA89F}" destId="{B7051449-AD4E-489D-B9A4-070E5629CD6A}" srcOrd="0" destOrd="0" presId="urn:microsoft.com/office/officeart/2005/8/layout/lProcess3"/>
    <dgm:cxn modelId="{E3767322-CDE8-472A-8C20-AED3A14CCF72}" srcId="{98190470-5277-4139-9D53-FD2C4B73C3FE}" destId="{608B6338-CBC9-4E36-B052-C51218879991}" srcOrd="0" destOrd="0" parTransId="{BB22F3BE-B2C4-465A-810E-6C911B529A1D}" sibTransId="{3E59AEC6-25A2-4A8D-83F5-5C8FF109C75E}"/>
    <dgm:cxn modelId="{27097940-34B8-48D5-9612-C98F8C45F96C}" type="presOf" srcId="{9A8B3E4F-6F81-469B-8667-A0E00620235A}" destId="{1BDC09FB-C77A-436B-99D6-7409F2112AB8}" srcOrd="0" destOrd="0" presId="urn:microsoft.com/office/officeart/2005/8/layout/lProcess3"/>
    <dgm:cxn modelId="{50D3C6FA-354C-490B-A5F0-0D9BC0327014}" srcId="{02F36FB6-B36F-4FDA-A821-1E74904F5F42}" destId="{9A8B3E4F-6F81-469B-8667-A0E00620235A}" srcOrd="0" destOrd="0" parTransId="{B8A37686-3351-4006-8E7A-514C0B7E753D}" sibTransId="{D766C8A0-0F65-49BC-9794-367BB81838B0}"/>
    <dgm:cxn modelId="{E6DAA39E-79FE-4A7E-970C-78F217F55AFD}" srcId="{E9BCE830-9AFC-4B68-B9E6-987774E92047}" destId="{DEF0A4CE-D871-4AEF-8334-05E39BCC1FB5}" srcOrd="0" destOrd="0" parTransId="{25040A0B-AF3C-405C-BCC4-48362CB0CA92}" sibTransId="{5C3421C2-ECC0-4D6B-B3CA-6C41B827216D}"/>
    <dgm:cxn modelId="{DB528255-092C-4F32-BBB6-138DECEDDA5C}" type="presOf" srcId="{608B6338-CBC9-4E36-B052-C51218879991}" destId="{C902091D-8C75-43AD-B74C-743AF3CB0DC1}" srcOrd="0" destOrd="0" presId="urn:microsoft.com/office/officeart/2005/8/layout/lProcess3"/>
    <dgm:cxn modelId="{40FC8182-1591-4E45-9AE2-F641580096C2}" srcId="{98190470-5277-4139-9D53-FD2C4B73C3FE}" destId="{D957CA58-3F62-4CF1-A915-C6DD67BEA89F}" srcOrd="2" destOrd="0" parTransId="{02422CD7-61D3-4545-912F-0B42FCE548D4}" sibTransId="{45F4FBCE-7768-4E12-861F-4A36A5E2F727}"/>
    <dgm:cxn modelId="{70442F79-CF7C-4C44-83DC-750CE289CB66}" srcId="{608B6338-CBC9-4E36-B052-C51218879991}" destId="{E6C77551-207D-4F46-9365-EFD481EE774B}" srcOrd="0" destOrd="0" parTransId="{ABACA54E-E125-4A54-A009-2446AFD3171C}" sibTransId="{81E454C0-CA81-4ACB-9005-2379A4BA7493}"/>
    <dgm:cxn modelId="{A17BFCD7-4FC8-480A-B9CD-9CCD6C549099}" type="presOf" srcId="{A8FB2271-ED0F-4D75-8795-A838DE6602FD}" destId="{ECEAD49E-8E82-4F61-A10E-3AFD8BF30BBC}" srcOrd="0" destOrd="0" presId="urn:microsoft.com/office/officeart/2005/8/layout/lProcess3"/>
    <dgm:cxn modelId="{32BA1A01-D68B-43F8-8902-448750908AA1}" type="presOf" srcId="{D713F6BF-C41D-4795-A5CB-C5B56C4027F9}" destId="{A3F67CD0-5434-45B4-916D-931C6E4FEDA8}" srcOrd="0" destOrd="0" presId="urn:microsoft.com/office/officeart/2005/8/layout/lProcess3"/>
    <dgm:cxn modelId="{D0833451-139A-4BE6-AC50-DC1278CB1B69}" type="presOf" srcId="{83E427FA-3C12-4BC4-963B-BD20BC5ACED6}" destId="{C864EF66-C4E0-4545-A22A-DEC9E99C810D}" srcOrd="0" destOrd="0" presId="urn:microsoft.com/office/officeart/2005/8/layout/lProcess3"/>
    <dgm:cxn modelId="{8C9881C1-E700-491D-B6E1-E57BC9741216}" srcId="{98190470-5277-4139-9D53-FD2C4B73C3FE}" destId="{02F36FB6-B36F-4FDA-A821-1E74904F5F42}" srcOrd="3" destOrd="0" parTransId="{9AB18E6E-E1C1-4D1C-8264-E9DFC04718FB}" sibTransId="{A9D48734-27F0-4B29-A875-64E0AEABA185}"/>
    <dgm:cxn modelId="{9C10BBFB-9F1F-4871-B848-E5C4E0E3201A}" type="presOf" srcId="{E9BCE830-9AFC-4B68-B9E6-987774E92047}" destId="{46509D3D-C166-424E-8C2E-1B5D7321545B}" srcOrd="0" destOrd="0" presId="urn:microsoft.com/office/officeart/2005/8/layout/lProcess3"/>
    <dgm:cxn modelId="{92E6A77D-BA46-4261-AF90-EF503BFF9E24}" type="presOf" srcId="{98190470-5277-4139-9D53-FD2C4B73C3FE}" destId="{E8D8306D-2E72-4F62-91C3-6C046AAC93AD}" srcOrd="0" destOrd="0" presId="urn:microsoft.com/office/officeart/2005/8/layout/lProcess3"/>
    <dgm:cxn modelId="{80336954-832E-4113-986C-EFA0F2B45A23}" srcId="{98190470-5277-4139-9D53-FD2C4B73C3FE}" destId="{D713F6BF-C41D-4795-A5CB-C5B56C4027F9}" srcOrd="4" destOrd="0" parTransId="{5557AD28-EFAA-4D0E-AB69-76722450F694}" sibTransId="{840278EB-E1B4-4F1D-A6E1-47B711ABF863}"/>
    <dgm:cxn modelId="{FCC59EBD-5117-410F-A9A2-507B0234F262}" srcId="{98190470-5277-4139-9D53-FD2C4B73C3FE}" destId="{E9BCE830-9AFC-4B68-B9E6-987774E92047}" srcOrd="1" destOrd="0" parTransId="{C7B0EC23-7F78-4EF6-8724-A7208FCC458A}" sibTransId="{F0EB44B6-A9AA-43A8-9C86-788D3011B20A}"/>
    <dgm:cxn modelId="{670E67AF-3274-4017-9B1C-B9487F825C02}" srcId="{D713F6BF-C41D-4795-A5CB-C5B56C4027F9}" destId="{A8FB2271-ED0F-4D75-8795-A838DE6602FD}" srcOrd="0" destOrd="0" parTransId="{C32850DC-E72B-423B-B9FD-50BDDBBF98C9}" sibTransId="{27980ED7-0421-4BBF-9A18-3A48A410C8AB}"/>
    <dgm:cxn modelId="{A9384B22-3C6F-4BCF-98DF-9339799DC26F}" type="presOf" srcId="{E6C77551-207D-4F46-9365-EFD481EE774B}" destId="{EC484052-A77C-47B8-9D79-D7F0DCE55886}" srcOrd="0" destOrd="0" presId="urn:microsoft.com/office/officeart/2005/8/layout/lProcess3"/>
    <dgm:cxn modelId="{2BBDAFA2-94B3-4AAA-95B0-FAE667761D5F}" type="presOf" srcId="{DEF0A4CE-D871-4AEF-8334-05E39BCC1FB5}" destId="{D02C5943-CDE0-4329-8DFE-DE4D1302D9C9}" srcOrd="0" destOrd="0" presId="urn:microsoft.com/office/officeart/2005/8/layout/lProcess3"/>
    <dgm:cxn modelId="{A6BD4FB3-8508-419C-9282-EDECEF3B5A15}" type="presParOf" srcId="{E8D8306D-2E72-4F62-91C3-6C046AAC93AD}" destId="{18D26E9D-3A2E-4C6C-B830-44BB3D6D0BAF}" srcOrd="0" destOrd="0" presId="urn:microsoft.com/office/officeart/2005/8/layout/lProcess3"/>
    <dgm:cxn modelId="{47A3FF79-B347-4474-B6AD-8408B36520A4}" type="presParOf" srcId="{18D26E9D-3A2E-4C6C-B830-44BB3D6D0BAF}" destId="{C902091D-8C75-43AD-B74C-743AF3CB0DC1}" srcOrd="0" destOrd="0" presId="urn:microsoft.com/office/officeart/2005/8/layout/lProcess3"/>
    <dgm:cxn modelId="{6F455E1F-4D4E-4A35-9605-F2CCF9F1EC0D}" type="presParOf" srcId="{18D26E9D-3A2E-4C6C-B830-44BB3D6D0BAF}" destId="{E10A2242-6943-4ED7-8CC0-4610A652E368}" srcOrd="1" destOrd="0" presId="urn:microsoft.com/office/officeart/2005/8/layout/lProcess3"/>
    <dgm:cxn modelId="{5E3A2619-6EDF-4F7E-9AA7-213A69726EB3}" type="presParOf" srcId="{18D26E9D-3A2E-4C6C-B830-44BB3D6D0BAF}" destId="{EC484052-A77C-47B8-9D79-D7F0DCE55886}" srcOrd="2" destOrd="0" presId="urn:microsoft.com/office/officeart/2005/8/layout/lProcess3"/>
    <dgm:cxn modelId="{5A0CAD6C-53D3-4953-9FCD-0FEAC01D1922}" type="presParOf" srcId="{E8D8306D-2E72-4F62-91C3-6C046AAC93AD}" destId="{387C7ED3-1B4F-4EE6-8BA7-EF837DEE74EE}" srcOrd="1" destOrd="0" presId="urn:microsoft.com/office/officeart/2005/8/layout/lProcess3"/>
    <dgm:cxn modelId="{BC275A6F-2322-49D6-81A6-BABF9F90492D}" type="presParOf" srcId="{E8D8306D-2E72-4F62-91C3-6C046AAC93AD}" destId="{75EE7F1C-1D5A-4FAF-BB0A-94386FF533C4}" srcOrd="2" destOrd="0" presId="urn:microsoft.com/office/officeart/2005/8/layout/lProcess3"/>
    <dgm:cxn modelId="{217BF963-30A9-4E06-845D-6F3D3362FC74}" type="presParOf" srcId="{75EE7F1C-1D5A-4FAF-BB0A-94386FF533C4}" destId="{46509D3D-C166-424E-8C2E-1B5D7321545B}" srcOrd="0" destOrd="0" presId="urn:microsoft.com/office/officeart/2005/8/layout/lProcess3"/>
    <dgm:cxn modelId="{819BFE8E-D278-4935-89B5-0ACF1E7156D2}" type="presParOf" srcId="{75EE7F1C-1D5A-4FAF-BB0A-94386FF533C4}" destId="{EC190CF0-BC35-4D84-9E8F-318F0DBE1D15}" srcOrd="1" destOrd="0" presId="urn:microsoft.com/office/officeart/2005/8/layout/lProcess3"/>
    <dgm:cxn modelId="{6BA145EC-BC8E-463B-98BB-BA0E5583D01B}" type="presParOf" srcId="{75EE7F1C-1D5A-4FAF-BB0A-94386FF533C4}" destId="{D02C5943-CDE0-4329-8DFE-DE4D1302D9C9}" srcOrd="2" destOrd="0" presId="urn:microsoft.com/office/officeart/2005/8/layout/lProcess3"/>
    <dgm:cxn modelId="{98F312BF-B997-4D4E-A156-1C0BAA84B173}" type="presParOf" srcId="{E8D8306D-2E72-4F62-91C3-6C046AAC93AD}" destId="{39B78E29-CDA2-4FD4-AEA2-144B94453E42}" srcOrd="3" destOrd="0" presId="urn:microsoft.com/office/officeart/2005/8/layout/lProcess3"/>
    <dgm:cxn modelId="{5758D79D-9198-4A4D-951F-04B320471FBC}" type="presParOf" srcId="{E8D8306D-2E72-4F62-91C3-6C046AAC93AD}" destId="{A196FD99-AB4B-40F0-A26B-B44A9DD8446C}" srcOrd="4" destOrd="0" presId="urn:microsoft.com/office/officeart/2005/8/layout/lProcess3"/>
    <dgm:cxn modelId="{AD844868-FBA1-463C-A4BA-75BE4FA61FF1}" type="presParOf" srcId="{A196FD99-AB4B-40F0-A26B-B44A9DD8446C}" destId="{B7051449-AD4E-489D-B9A4-070E5629CD6A}" srcOrd="0" destOrd="0" presId="urn:microsoft.com/office/officeart/2005/8/layout/lProcess3"/>
    <dgm:cxn modelId="{DA6275F7-9611-4684-8F07-7E64AB8CF332}" type="presParOf" srcId="{A196FD99-AB4B-40F0-A26B-B44A9DD8446C}" destId="{2CD9B583-F912-4DCE-8BB0-BC22456DDAE2}" srcOrd="1" destOrd="0" presId="urn:microsoft.com/office/officeart/2005/8/layout/lProcess3"/>
    <dgm:cxn modelId="{9360EBC5-9674-4E94-A28B-7C31BC6A7270}" type="presParOf" srcId="{A196FD99-AB4B-40F0-A26B-B44A9DD8446C}" destId="{C864EF66-C4E0-4545-A22A-DEC9E99C810D}" srcOrd="2" destOrd="0" presId="urn:microsoft.com/office/officeart/2005/8/layout/lProcess3"/>
    <dgm:cxn modelId="{81410062-E55B-49C1-86C3-AB1CEC90D8B0}" type="presParOf" srcId="{E8D8306D-2E72-4F62-91C3-6C046AAC93AD}" destId="{AD42B639-FE9C-448C-BE47-F97861D68732}" srcOrd="5" destOrd="0" presId="urn:microsoft.com/office/officeart/2005/8/layout/lProcess3"/>
    <dgm:cxn modelId="{81D2D6B4-F3D4-402E-AB42-AF64684EAFDF}" type="presParOf" srcId="{E8D8306D-2E72-4F62-91C3-6C046AAC93AD}" destId="{CA6E38F2-0D57-49BB-9ABD-2CD2D30C7B6D}" srcOrd="6" destOrd="0" presId="urn:microsoft.com/office/officeart/2005/8/layout/lProcess3"/>
    <dgm:cxn modelId="{2E53BE1D-DFCF-494C-8EF7-AC93175B9274}" type="presParOf" srcId="{CA6E38F2-0D57-49BB-9ABD-2CD2D30C7B6D}" destId="{EBBDEE6C-A64D-4BAD-997A-15DF70B2EF64}" srcOrd="0" destOrd="0" presId="urn:microsoft.com/office/officeart/2005/8/layout/lProcess3"/>
    <dgm:cxn modelId="{32597D70-40B3-4270-9744-4575FEB94F6A}" type="presParOf" srcId="{CA6E38F2-0D57-49BB-9ABD-2CD2D30C7B6D}" destId="{65832FBF-41EF-4AA7-95A6-AD7CC47AA56D}" srcOrd="1" destOrd="0" presId="urn:microsoft.com/office/officeart/2005/8/layout/lProcess3"/>
    <dgm:cxn modelId="{6B9E484E-C78D-494C-B12C-DB40A4EB4823}" type="presParOf" srcId="{CA6E38F2-0D57-49BB-9ABD-2CD2D30C7B6D}" destId="{1BDC09FB-C77A-436B-99D6-7409F2112AB8}" srcOrd="2" destOrd="0" presId="urn:microsoft.com/office/officeart/2005/8/layout/lProcess3"/>
    <dgm:cxn modelId="{D83FE671-B962-4FBD-AAAD-42924A5C14B8}" type="presParOf" srcId="{E8D8306D-2E72-4F62-91C3-6C046AAC93AD}" destId="{4781574C-1C6B-4537-8A70-0B47EBE14F95}" srcOrd="7" destOrd="0" presId="urn:microsoft.com/office/officeart/2005/8/layout/lProcess3"/>
    <dgm:cxn modelId="{04813AD6-146D-4CD1-AE31-3ADDB50D317A}" type="presParOf" srcId="{E8D8306D-2E72-4F62-91C3-6C046AAC93AD}" destId="{08234F3E-0B20-4A6B-AEDA-285F008BD9FC}" srcOrd="8" destOrd="0" presId="urn:microsoft.com/office/officeart/2005/8/layout/lProcess3"/>
    <dgm:cxn modelId="{0A64B9CE-9192-4D6B-AAAE-A95DD9289F8F}" type="presParOf" srcId="{08234F3E-0B20-4A6B-AEDA-285F008BD9FC}" destId="{A3F67CD0-5434-45B4-916D-931C6E4FEDA8}" srcOrd="0" destOrd="0" presId="urn:microsoft.com/office/officeart/2005/8/layout/lProcess3"/>
    <dgm:cxn modelId="{F68974CD-4A37-46F2-9483-28D1922EC716}" type="presParOf" srcId="{08234F3E-0B20-4A6B-AEDA-285F008BD9FC}" destId="{B886F293-FB39-4542-8C80-C6D921C18346}" srcOrd="1" destOrd="0" presId="urn:microsoft.com/office/officeart/2005/8/layout/lProcess3"/>
    <dgm:cxn modelId="{5FB48A08-23C1-4FB6-9BAD-89D93D111F1A}" type="presParOf" srcId="{08234F3E-0B20-4A6B-AEDA-285F008BD9FC}" destId="{ECEAD49E-8E82-4F61-A10E-3AFD8BF30BBC}" srcOrd="2" destOrd="0" presId="urn:microsoft.com/office/officeart/2005/8/layout/lProcess3"/>
  </dgm:cxnLst>
  <dgm:bg/>
  <dgm:whole/>
</dgm:dataModel>
</file>

<file path=ppt/diagrams/data2.xml><?xml version="1.0" encoding="utf-8"?>
<dgm:dataModel xmlns:dgm="http://schemas.openxmlformats.org/drawingml/2006/diagram" xmlns:a="http://schemas.openxmlformats.org/drawingml/2006/main">
  <dgm:ptLst>
    <dgm:pt modelId="{13F3B4F6-3DF0-E249-88B7-51C5C2610319}"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0AEF088D-25B5-FB42-93AB-0B8D62F2AE91}">
      <dgm:prSet phldrT="[Text]"/>
      <dgm:spPr/>
      <dgm:t>
        <a:bodyPr/>
        <a:lstStyle/>
        <a:p>
          <a:r>
            <a:rPr lang="en-US" dirty="0" smtClean="0"/>
            <a:t>CHAIRMAN</a:t>
          </a:r>
          <a:endParaRPr lang="en-US" dirty="0"/>
        </a:p>
      </dgm:t>
    </dgm:pt>
    <dgm:pt modelId="{51CDA19F-3625-C04E-A6A3-3C045AB2D940}" type="parTrans" cxnId="{FF7AEB27-1348-184C-B201-EF7EE2F190C2}">
      <dgm:prSet/>
      <dgm:spPr/>
      <dgm:t>
        <a:bodyPr/>
        <a:lstStyle/>
        <a:p>
          <a:endParaRPr lang="en-US"/>
        </a:p>
      </dgm:t>
    </dgm:pt>
    <dgm:pt modelId="{D2FF4581-D8A5-ED4B-A80D-D8109B93DC7F}" type="sibTrans" cxnId="{FF7AEB27-1348-184C-B201-EF7EE2F190C2}">
      <dgm:prSet/>
      <dgm:spPr/>
      <dgm:t>
        <a:bodyPr/>
        <a:lstStyle/>
        <a:p>
          <a:endParaRPr lang="en-US"/>
        </a:p>
      </dgm:t>
    </dgm:pt>
    <dgm:pt modelId="{9769C7FA-4C52-CA44-A6D5-E22336B80D5A}">
      <dgm:prSet phldrT="[Text]"/>
      <dgm:spPr/>
      <dgm:t>
        <a:bodyPr/>
        <a:lstStyle/>
        <a:p>
          <a:r>
            <a:rPr lang="en-US" dirty="0" smtClean="0"/>
            <a:t>MEMBERS</a:t>
          </a:r>
          <a:endParaRPr lang="en-US" dirty="0"/>
        </a:p>
      </dgm:t>
    </dgm:pt>
    <dgm:pt modelId="{3300BDEA-E30A-6644-A9ED-31F7948E3D6F}" type="parTrans" cxnId="{DBD38840-3DE7-5E48-B652-CC67EA167760}">
      <dgm:prSet/>
      <dgm:spPr/>
      <dgm:t>
        <a:bodyPr/>
        <a:lstStyle/>
        <a:p>
          <a:endParaRPr lang="en-US"/>
        </a:p>
      </dgm:t>
    </dgm:pt>
    <dgm:pt modelId="{03ED4650-B426-0040-A499-44B96902E3DC}" type="sibTrans" cxnId="{DBD38840-3DE7-5E48-B652-CC67EA167760}">
      <dgm:prSet/>
      <dgm:spPr/>
      <dgm:t>
        <a:bodyPr/>
        <a:lstStyle/>
        <a:p>
          <a:endParaRPr lang="en-US"/>
        </a:p>
      </dgm:t>
    </dgm:pt>
    <dgm:pt modelId="{3B16F0BD-D32D-104C-B055-73FD6CE59B54}">
      <dgm:prSet phldrT="[Text]"/>
      <dgm:spPr/>
      <dgm:t>
        <a:bodyPr/>
        <a:lstStyle/>
        <a:p>
          <a:r>
            <a:rPr lang="en-US" dirty="0" smtClean="0"/>
            <a:t>EX – OFFICIO MEMBERS</a:t>
          </a:r>
          <a:endParaRPr lang="en-US" dirty="0"/>
        </a:p>
      </dgm:t>
    </dgm:pt>
    <dgm:pt modelId="{494F5026-329B-EB4E-B38A-5C5CB59DBCE9}" type="parTrans" cxnId="{83C1EC8E-EF21-2247-9C96-DF0CE3CCED57}">
      <dgm:prSet/>
      <dgm:spPr/>
      <dgm:t>
        <a:bodyPr/>
        <a:lstStyle/>
        <a:p>
          <a:endParaRPr lang="en-US"/>
        </a:p>
      </dgm:t>
    </dgm:pt>
    <dgm:pt modelId="{AF56211E-D627-FE4E-AD0D-D82037B195B6}" type="sibTrans" cxnId="{83C1EC8E-EF21-2247-9C96-DF0CE3CCED57}">
      <dgm:prSet/>
      <dgm:spPr/>
      <dgm:t>
        <a:bodyPr/>
        <a:lstStyle/>
        <a:p>
          <a:endParaRPr lang="en-US"/>
        </a:p>
      </dgm:t>
    </dgm:pt>
    <dgm:pt modelId="{014F42ED-8517-9A47-9DDB-FD9317AB9BD6}">
      <dgm:prSet phldrT="[Text]"/>
      <dgm:spPr/>
      <dgm:t>
        <a:bodyPr/>
        <a:lstStyle/>
        <a:p>
          <a:r>
            <a:rPr lang="en-US" dirty="0" smtClean="0"/>
            <a:t>SECRETARY</a:t>
          </a:r>
          <a:endParaRPr lang="en-US" dirty="0"/>
        </a:p>
      </dgm:t>
    </dgm:pt>
    <dgm:pt modelId="{E79CA500-772B-B347-B68A-E7059B10BB4C}" type="parTrans" cxnId="{82F959B9-68FF-3641-AC26-553E0F5CA963}">
      <dgm:prSet/>
      <dgm:spPr/>
      <dgm:t>
        <a:bodyPr/>
        <a:lstStyle/>
        <a:p>
          <a:endParaRPr lang="en-US"/>
        </a:p>
      </dgm:t>
    </dgm:pt>
    <dgm:pt modelId="{12165A9A-2E78-6540-A74C-9CE113600253}" type="sibTrans" cxnId="{82F959B9-68FF-3641-AC26-553E0F5CA963}">
      <dgm:prSet/>
      <dgm:spPr/>
      <dgm:t>
        <a:bodyPr/>
        <a:lstStyle/>
        <a:p>
          <a:endParaRPr lang="en-US"/>
        </a:p>
      </dgm:t>
    </dgm:pt>
    <dgm:pt modelId="{0A3B1DDE-BD9C-104F-820E-DF279347B519}">
      <dgm:prSet/>
      <dgm:spPr/>
      <dgm:t>
        <a:bodyPr/>
        <a:lstStyle/>
        <a:p>
          <a:r>
            <a:rPr lang="en-US" dirty="0" smtClean="0"/>
            <a:t>DIRECTOR (REFORMS)</a:t>
          </a:r>
          <a:endParaRPr lang="en-US" dirty="0"/>
        </a:p>
      </dgm:t>
    </dgm:pt>
    <dgm:pt modelId="{E8784FA6-1983-024E-B3AF-CA5DE1C5186C}" type="parTrans" cxnId="{F3AD2C71-0251-E349-BFC0-FED150087DD8}">
      <dgm:prSet/>
      <dgm:spPr/>
      <dgm:t>
        <a:bodyPr/>
        <a:lstStyle/>
        <a:p>
          <a:endParaRPr lang="en-US"/>
        </a:p>
      </dgm:t>
    </dgm:pt>
    <dgm:pt modelId="{CB4BC387-31A3-8F47-BD18-1792FBA35A88}" type="sibTrans" cxnId="{F3AD2C71-0251-E349-BFC0-FED150087DD8}">
      <dgm:prSet/>
      <dgm:spPr/>
      <dgm:t>
        <a:bodyPr/>
        <a:lstStyle/>
        <a:p>
          <a:endParaRPr lang="en-US"/>
        </a:p>
      </dgm:t>
    </dgm:pt>
    <dgm:pt modelId="{307CAFB5-D8E5-C546-BD26-D052116AA276}">
      <dgm:prSet/>
      <dgm:spPr/>
      <dgm:t>
        <a:bodyPr/>
        <a:lstStyle/>
        <a:p>
          <a:r>
            <a:rPr lang="en-US" dirty="0" smtClean="0"/>
            <a:t>DIRECTOR</a:t>
          </a:r>
        </a:p>
        <a:p>
          <a:r>
            <a:rPr lang="en-US" dirty="0" smtClean="0"/>
            <a:t>(ADMIN)</a:t>
          </a:r>
          <a:endParaRPr lang="en-US" dirty="0"/>
        </a:p>
      </dgm:t>
    </dgm:pt>
    <dgm:pt modelId="{8C3319BE-082F-CC4E-993B-9A446BBA2B89}" type="parTrans" cxnId="{E476594E-2A80-1248-881E-A7DEC77EA114}">
      <dgm:prSet/>
      <dgm:spPr/>
      <dgm:t>
        <a:bodyPr/>
        <a:lstStyle/>
        <a:p>
          <a:endParaRPr lang="en-US"/>
        </a:p>
      </dgm:t>
    </dgm:pt>
    <dgm:pt modelId="{B784A6BF-776B-304D-BF6A-0D826EF64708}" type="sibTrans" cxnId="{E476594E-2A80-1248-881E-A7DEC77EA114}">
      <dgm:prSet/>
      <dgm:spPr/>
      <dgm:t>
        <a:bodyPr/>
        <a:lstStyle/>
        <a:p>
          <a:endParaRPr lang="en-US"/>
        </a:p>
      </dgm:t>
    </dgm:pt>
    <dgm:pt modelId="{CE20B6E4-EA1E-0C44-9375-3BD3484F40AD}">
      <dgm:prSet/>
      <dgm:spPr/>
      <dgm:t>
        <a:bodyPr/>
        <a:lstStyle/>
        <a:p>
          <a:r>
            <a:rPr lang="en-US" dirty="0" smtClean="0"/>
            <a:t>SECRETARY ESTABLISHMENT</a:t>
          </a:r>
          <a:endParaRPr lang="en-US" dirty="0"/>
        </a:p>
      </dgm:t>
    </dgm:pt>
    <dgm:pt modelId="{A87469B3-AB48-074E-80DF-4405E2E52D49}" type="parTrans" cxnId="{2F637FC7-A104-EB42-8907-837001A58DFC}">
      <dgm:prSet/>
      <dgm:spPr/>
      <dgm:t>
        <a:bodyPr/>
        <a:lstStyle/>
        <a:p>
          <a:endParaRPr lang="en-US"/>
        </a:p>
      </dgm:t>
    </dgm:pt>
    <dgm:pt modelId="{CE890AE2-D9AC-9846-BCE2-5C23CC7C5C17}" type="sibTrans" cxnId="{2F637FC7-A104-EB42-8907-837001A58DFC}">
      <dgm:prSet/>
      <dgm:spPr/>
      <dgm:t>
        <a:bodyPr/>
        <a:lstStyle/>
        <a:p>
          <a:endParaRPr lang="en-US"/>
        </a:p>
      </dgm:t>
    </dgm:pt>
    <dgm:pt modelId="{6823761C-2EC2-714A-8635-D06FAFD84A9A}">
      <dgm:prSet/>
      <dgm:spPr/>
      <dgm:t>
        <a:bodyPr/>
        <a:lstStyle/>
        <a:p>
          <a:r>
            <a:rPr lang="en-US" dirty="0" smtClean="0"/>
            <a:t>SECRETARY CABINET</a:t>
          </a:r>
          <a:endParaRPr lang="en-US" dirty="0"/>
        </a:p>
      </dgm:t>
    </dgm:pt>
    <dgm:pt modelId="{64CBFF1B-8D78-BA45-BE9B-9F2FFB493110}" type="parTrans" cxnId="{4B0EE36A-AC35-A14E-AEF2-0FB88338AA6B}">
      <dgm:prSet/>
      <dgm:spPr/>
      <dgm:t>
        <a:bodyPr/>
        <a:lstStyle/>
        <a:p>
          <a:endParaRPr lang="en-US"/>
        </a:p>
      </dgm:t>
    </dgm:pt>
    <dgm:pt modelId="{21A96D4A-C772-044C-8CE8-E388AA6A6A19}" type="sibTrans" cxnId="{4B0EE36A-AC35-A14E-AEF2-0FB88338AA6B}">
      <dgm:prSet/>
      <dgm:spPr/>
      <dgm:t>
        <a:bodyPr/>
        <a:lstStyle/>
        <a:p>
          <a:endParaRPr lang="en-US"/>
        </a:p>
      </dgm:t>
    </dgm:pt>
    <dgm:pt modelId="{39F9C736-CF2D-CF44-BCAE-40365A2C127E}">
      <dgm:prSet/>
      <dgm:spPr/>
      <dgm:t>
        <a:bodyPr/>
        <a:lstStyle/>
        <a:p>
          <a:r>
            <a:rPr lang="en-US" dirty="0" smtClean="0"/>
            <a:t>SECRETARY FINANCE</a:t>
          </a:r>
          <a:endParaRPr lang="en-US" dirty="0"/>
        </a:p>
      </dgm:t>
    </dgm:pt>
    <dgm:pt modelId="{D4C9A824-146E-3849-A309-83CF6722D044}" type="parTrans" cxnId="{EC8FC75B-CCEA-324C-B69E-7FC4CC08536B}">
      <dgm:prSet/>
      <dgm:spPr/>
      <dgm:t>
        <a:bodyPr/>
        <a:lstStyle/>
        <a:p>
          <a:endParaRPr lang="en-US"/>
        </a:p>
      </dgm:t>
    </dgm:pt>
    <dgm:pt modelId="{D9E40D0C-8AC7-BD44-B94B-2EAF0CCA9F48}" type="sibTrans" cxnId="{EC8FC75B-CCEA-324C-B69E-7FC4CC08536B}">
      <dgm:prSet/>
      <dgm:spPr/>
      <dgm:t>
        <a:bodyPr/>
        <a:lstStyle/>
        <a:p>
          <a:endParaRPr lang="en-US"/>
        </a:p>
      </dgm:t>
    </dgm:pt>
    <dgm:pt modelId="{B88B000A-921D-4947-833D-4FCB850B2E78}" type="pres">
      <dgm:prSet presAssocID="{13F3B4F6-3DF0-E249-88B7-51C5C2610319}" presName="hierChild1" presStyleCnt="0">
        <dgm:presLayoutVars>
          <dgm:orgChart val="1"/>
          <dgm:chPref val="1"/>
          <dgm:dir/>
          <dgm:animOne val="branch"/>
          <dgm:animLvl val="lvl"/>
          <dgm:resizeHandles/>
        </dgm:presLayoutVars>
      </dgm:prSet>
      <dgm:spPr/>
      <dgm:t>
        <a:bodyPr/>
        <a:lstStyle/>
        <a:p>
          <a:endParaRPr lang="en-US"/>
        </a:p>
      </dgm:t>
    </dgm:pt>
    <dgm:pt modelId="{DD99E984-CAD7-2C45-84D4-8418DCD32C56}" type="pres">
      <dgm:prSet presAssocID="{0AEF088D-25B5-FB42-93AB-0B8D62F2AE91}" presName="hierRoot1" presStyleCnt="0">
        <dgm:presLayoutVars>
          <dgm:hierBranch val="init"/>
        </dgm:presLayoutVars>
      </dgm:prSet>
      <dgm:spPr/>
    </dgm:pt>
    <dgm:pt modelId="{A885C781-9D98-7348-BD3C-7FD09F2F9E7E}" type="pres">
      <dgm:prSet presAssocID="{0AEF088D-25B5-FB42-93AB-0B8D62F2AE91}" presName="rootComposite1" presStyleCnt="0"/>
      <dgm:spPr/>
    </dgm:pt>
    <dgm:pt modelId="{60EC630D-07C2-FF41-B83C-EC25CF0669AE}" type="pres">
      <dgm:prSet presAssocID="{0AEF088D-25B5-FB42-93AB-0B8D62F2AE91}" presName="rootText1" presStyleLbl="node0" presStyleIdx="0" presStyleCnt="1">
        <dgm:presLayoutVars>
          <dgm:chPref val="3"/>
        </dgm:presLayoutVars>
      </dgm:prSet>
      <dgm:spPr/>
      <dgm:t>
        <a:bodyPr/>
        <a:lstStyle/>
        <a:p>
          <a:endParaRPr lang="en-US"/>
        </a:p>
      </dgm:t>
    </dgm:pt>
    <dgm:pt modelId="{118B7178-A9E4-2A4D-8843-A2B7F3BC2E8B}" type="pres">
      <dgm:prSet presAssocID="{0AEF088D-25B5-FB42-93AB-0B8D62F2AE91}" presName="rootConnector1" presStyleLbl="node1" presStyleIdx="0" presStyleCnt="0"/>
      <dgm:spPr/>
      <dgm:t>
        <a:bodyPr/>
        <a:lstStyle/>
        <a:p>
          <a:endParaRPr lang="en-US"/>
        </a:p>
      </dgm:t>
    </dgm:pt>
    <dgm:pt modelId="{439B3202-831B-324B-AA39-67ADCACE4F97}" type="pres">
      <dgm:prSet presAssocID="{0AEF088D-25B5-FB42-93AB-0B8D62F2AE91}" presName="hierChild2" presStyleCnt="0"/>
      <dgm:spPr/>
    </dgm:pt>
    <dgm:pt modelId="{97B398FF-2395-8F4D-8B32-CCA542EA282B}" type="pres">
      <dgm:prSet presAssocID="{3300BDEA-E30A-6644-A9ED-31F7948E3D6F}" presName="Name37" presStyleLbl="parChTrans1D2" presStyleIdx="0" presStyleCnt="3"/>
      <dgm:spPr/>
      <dgm:t>
        <a:bodyPr/>
        <a:lstStyle/>
        <a:p>
          <a:endParaRPr lang="en-US"/>
        </a:p>
      </dgm:t>
    </dgm:pt>
    <dgm:pt modelId="{9BD741F9-CA9D-AE4E-BFA7-C7B67BB9506C}" type="pres">
      <dgm:prSet presAssocID="{9769C7FA-4C52-CA44-A6D5-E22336B80D5A}" presName="hierRoot2" presStyleCnt="0">
        <dgm:presLayoutVars>
          <dgm:hierBranch val="init"/>
        </dgm:presLayoutVars>
      </dgm:prSet>
      <dgm:spPr/>
    </dgm:pt>
    <dgm:pt modelId="{D174A6D3-CF0B-8E40-943A-37BF2D35E502}" type="pres">
      <dgm:prSet presAssocID="{9769C7FA-4C52-CA44-A6D5-E22336B80D5A}" presName="rootComposite" presStyleCnt="0"/>
      <dgm:spPr/>
    </dgm:pt>
    <dgm:pt modelId="{5F5072DE-2091-614D-9B57-78E56E3D3391}" type="pres">
      <dgm:prSet presAssocID="{9769C7FA-4C52-CA44-A6D5-E22336B80D5A}" presName="rootText" presStyleLbl="node2" presStyleIdx="0" presStyleCnt="3">
        <dgm:presLayoutVars>
          <dgm:chPref val="3"/>
        </dgm:presLayoutVars>
      </dgm:prSet>
      <dgm:spPr/>
      <dgm:t>
        <a:bodyPr/>
        <a:lstStyle/>
        <a:p>
          <a:endParaRPr lang="en-US"/>
        </a:p>
      </dgm:t>
    </dgm:pt>
    <dgm:pt modelId="{4B70A0FC-2F6D-B148-9AD8-055266C32B15}" type="pres">
      <dgm:prSet presAssocID="{9769C7FA-4C52-CA44-A6D5-E22336B80D5A}" presName="rootConnector" presStyleLbl="node2" presStyleIdx="0" presStyleCnt="3"/>
      <dgm:spPr/>
      <dgm:t>
        <a:bodyPr/>
        <a:lstStyle/>
        <a:p>
          <a:endParaRPr lang="en-US"/>
        </a:p>
      </dgm:t>
    </dgm:pt>
    <dgm:pt modelId="{8BD1E655-6C8D-EC46-9205-E2BFD6F17E97}" type="pres">
      <dgm:prSet presAssocID="{9769C7FA-4C52-CA44-A6D5-E22336B80D5A}" presName="hierChild4" presStyleCnt="0"/>
      <dgm:spPr/>
    </dgm:pt>
    <dgm:pt modelId="{76BA328C-9FE9-F24B-B3DF-3D673ADBA167}" type="pres">
      <dgm:prSet presAssocID="{9769C7FA-4C52-CA44-A6D5-E22336B80D5A}" presName="hierChild5" presStyleCnt="0"/>
      <dgm:spPr/>
    </dgm:pt>
    <dgm:pt modelId="{3E58F3BF-5002-A441-AA18-1F66ABEB82C9}" type="pres">
      <dgm:prSet presAssocID="{494F5026-329B-EB4E-B38A-5C5CB59DBCE9}" presName="Name37" presStyleLbl="parChTrans1D2" presStyleIdx="1" presStyleCnt="3"/>
      <dgm:spPr/>
      <dgm:t>
        <a:bodyPr/>
        <a:lstStyle/>
        <a:p>
          <a:endParaRPr lang="en-US"/>
        </a:p>
      </dgm:t>
    </dgm:pt>
    <dgm:pt modelId="{D4E4250A-4757-3642-B75D-34A92979049F}" type="pres">
      <dgm:prSet presAssocID="{3B16F0BD-D32D-104C-B055-73FD6CE59B54}" presName="hierRoot2" presStyleCnt="0">
        <dgm:presLayoutVars>
          <dgm:hierBranch val="init"/>
        </dgm:presLayoutVars>
      </dgm:prSet>
      <dgm:spPr/>
    </dgm:pt>
    <dgm:pt modelId="{87D2E035-2882-7B47-977E-E6371AED6767}" type="pres">
      <dgm:prSet presAssocID="{3B16F0BD-D32D-104C-B055-73FD6CE59B54}" presName="rootComposite" presStyleCnt="0"/>
      <dgm:spPr/>
    </dgm:pt>
    <dgm:pt modelId="{CDF0D163-CBDF-FC4C-B418-D96637F124AC}" type="pres">
      <dgm:prSet presAssocID="{3B16F0BD-D32D-104C-B055-73FD6CE59B54}" presName="rootText" presStyleLbl="node2" presStyleIdx="1" presStyleCnt="3">
        <dgm:presLayoutVars>
          <dgm:chPref val="3"/>
        </dgm:presLayoutVars>
      </dgm:prSet>
      <dgm:spPr/>
      <dgm:t>
        <a:bodyPr/>
        <a:lstStyle/>
        <a:p>
          <a:endParaRPr lang="en-US"/>
        </a:p>
      </dgm:t>
    </dgm:pt>
    <dgm:pt modelId="{54EB29E2-FDFF-484B-AA66-3141C6E53625}" type="pres">
      <dgm:prSet presAssocID="{3B16F0BD-D32D-104C-B055-73FD6CE59B54}" presName="rootConnector" presStyleLbl="node2" presStyleIdx="1" presStyleCnt="3"/>
      <dgm:spPr/>
      <dgm:t>
        <a:bodyPr/>
        <a:lstStyle/>
        <a:p>
          <a:endParaRPr lang="en-US"/>
        </a:p>
      </dgm:t>
    </dgm:pt>
    <dgm:pt modelId="{B9A1F7B0-3285-FC42-B753-F0A9AC28D699}" type="pres">
      <dgm:prSet presAssocID="{3B16F0BD-D32D-104C-B055-73FD6CE59B54}" presName="hierChild4" presStyleCnt="0"/>
      <dgm:spPr/>
    </dgm:pt>
    <dgm:pt modelId="{21626FFF-FE1C-3740-9820-4C97710BCC33}" type="pres">
      <dgm:prSet presAssocID="{A87469B3-AB48-074E-80DF-4405E2E52D49}" presName="Name37" presStyleLbl="parChTrans1D3" presStyleIdx="0" presStyleCnt="5"/>
      <dgm:spPr/>
      <dgm:t>
        <a:bodyPr/>
        <a:lstStyle/>
        <a:p>
          <a:endParaRPr lang="en-US"/>
        </a:p>
      </dgm:t>
    </dgm:pt>
    <dgm:pt modelId="{EBDBC298-4B39-C84A-9D11-71DA97DBE898}" type="pres">
      <dgm:prSet presAssocID="{CE20B6E4-EA1E-0C44-9375-3BD3484F40AD}" presName="hierRoot2" presStyleCnt="0">
        <dgm:presLayoutVars>
          <dgm:hierBranch val="init"/>
        </dgm:presLayoutVars>
      </dgm:prSet>
      <dgm:spPr/>
    </dgm:pt>
    <dgm:pt modelId="{CF447102-5182-7E44-AAB6-B3F40F3D6DE9}" type="pres">
      <dgm:prSet presAssocID="{CE20B6E4-EA1E-0C44-9375-3BD3484F40AD}" presName="rootComposite" presStyleCnt="0"/>
      <dgm:spPr/>
    </dgm:pt>
    <dgm:pt modelId="{85D9FAC2-8E95-FE43-BD6B-A841DE2853C8}" type="pres">
      <dgm:prSet presAssocID="{CE20B6E4-EA1E-0C44-9375-3BD3484F40AD}" presName="rootText" presStyleLbl="node3" presStyleIdx="0" presStyleCnt="5">
        <dgm:presLayoutVars>
          <dgm:chPref val="3"/>
        </dgm:presLayoutVars>
      </dgm:prSet>
      <dgm:spPr/>
      <dgm:t>
        <a:bodyPr/>
        <a:lstStyle/>
        <a:p>
          <a:endParaRPr lang="en-US"/>
        </a:p>
      </dgm:t>
    </dgm:pt>
    <dgm:pt modelId="{9DE6C1A7-6BBF-B245-82E8-FCD65C1A4839}" type="pres">
      <dgm:prSet presAssocID="{CE20B6E4-EA1E-0C44-9375-3BD3484F40AD}" presName="rootConnector" presStyleLbl="node3" presStyleIdx="0" presStyleCnt="5"/>
      <dgm:spPr/>
      <dgm:t>
        <a:bodyPr/>
        <a:lstStyle/>
        <a:p>
          <a:endParaRPr lang="en-US"/>
        </a:p>
      </dgm:t>
    </dgm:pt>
    <dgm:pt modelId="{8552874E-6272-6E48-A694-3BB928613AE4}" type="pres">
      <dgm:prSet presAssocID="{CE20B6E4-EA1E-0C44-9375-3BD3484F40AD}" presName="hierChild4" presStyleCnt="0"/>
      <dgm:spPr/>
    </dgm:pt>
    <dgm:pt modelId="{978378E5-EF7F-6C43-B347-0D48C308EFB7}" type="pres">
      <dgm:prSet presAssocID="{CE20B6E4-EA1E-0C44-9375-3BD3484F40AD}" presName="hierChild5" presStyleCnt="0"/>
      <dgm:spPr/>
    </dgm:pt>
    <dgm:pt modelId="{40F5B77C-0BD2-D046-A9DD-D1A94D69E09F}" type="pres">
      <dgm:prSet presAssocID="{64CBFF1B-8D78-BA45-BE9B-9F2FFB493110}" presName="Name37" presStyleLbl="parChTrans1D3" presStyleIdx="1" presStyleCnt="5"/>
      <dgm:spPr/>
      <dgm:t>
        <a:bodyPr/>
        <a:lstStyle/>
        <a:p>
          <a:endParaRPr lang="en-US"/>
        </a:p>
      </dgm:t>
    </dgm:pt>
    <dgm:pt modelId="{DF6ABD1B-5408-E847-A685-BD85EAAE8762}" type="pres">
      <dgm:prSet presAssocID="{6823761C-2EC2-714A-8635-D06FAFD84A9A}" presName="hierRoot2" presStyleCnt="0">
        <dgm:presLayoutVars>
          <dgm:hierBranch val="init"/>
        </dgm:presLayoutVars>
      </dgm:prSet>
      <dgm:spPr/>
    </dgm:pt>
    <dgm:pt modelId="{6EAE47DE-5BEA-5743-9C86-E574F81C820D}" type="pres">
      <dgm:prSet presAssocID="{6823761C-2EC2-714A-8635-D06FAFD84A9A}" presName="rootComposite" presStyleCnt="0"/>
      <dgm:spPr/>
    </dgm:pt>
    <dgm:pt modelId="{87275230-C74C-E847-B92C-373AC4D10717}" type="pres">
      <dgm:prSet presAssocID="{6823761C-2EC2-714A-8635-D06FAFD84A9A}" presName="rootText" presStyleLbl="node3" presStyleIdx="1" presStyleCnt="5">
        <dgm:presLayoutVars>
          <dgm:chPref val="3"/>
        </dgm:presLayoutVars>
      </dgm:prSet>
      <dgm:spPr/>
      <dgm:t>
        <a:bodyPr/>
        <a:lstStyle/>
        <a:p>
          <a:endParaRPr lang="en-US"/>
        </a:p>
      </dgm:t>
    </dgm:pt>
    <dgm:pt modelId="{60DBAA45-C4B1-3A45-AF43-D9A7418F4B48}" type="pres">
      <dgm:prSet presAssocID="{6823761C-2EC2-714A-8635-D06FAFD84A9A}" presName="rootConnector" presStyleLbl="node3" presStyleIdx="1" presStyleCnt="5"/>
      <dgm:spPr/>
      <dgm:t>
        <a:bodyPr/>
        <a:lstStyle/>
        <a:p>
          <a:endParaRPr lang="en-US"/>
        </a:p>
      </dgm:t>
    </dgm:pt>
    <dgm:pt modelId="{DFAB19D0-65D8-D747-A4AB-C4B1FA12975D}" type="pres">
      <dgm:prSet presAssocID="{6823761C-2EC2-714A-8635-D06FAFD84A9A}" presName="hierChild4" presStyleCnt="0"/>
      <dgm:spPr/>
    </dgm:pt>
    <dgm:pt modelId="{5CFBFCF5-3897-A84A-B858-E90293F9696F}" type="pres">
      <dgm:prSet presAssocID="{6823761C-2EC2-714A-8635-D06FAFD84A9A}" presName="hierChild5" presStyleCnt="0"/>
      <dgm:spPr/>
    </dgm:pt>
    <dgm:pt modelId="{23338BDD-7BA8-1743-A504-2BA6195FEBBE}" type="pres">
      <dgm:prSet presAssocID="{D4C9A824-146E-3849-A309-83CF6722D044}" presName="Name37" presStyleLbl="parChTrans1D3" presStyleIdx="2" presStyleCnt="5"/>
      <dgm:spPr/>
      <dgm:t>
        <a:bodyPr/>
        <a:lstStyle/>
        <a:p>
          <a:endParaRPr lang="en-US"/>
        </a:p>
      </dgm:t>
    </dgm:pt>
    <dgm:pt modelId="{B8B345BC-031D-874A-A10D-521328706DAA}" type="pres">
      <dgm:prSet presAssocID="{39F9C736-CF2D-CF44-BCAE-40365A2C127E}" presName="hierRoot2" presStyleCnt="0">
        <dgm:presLayoutVars>
          <dgm:hierBranch val="init"/>
        </dgm:presLayoutVars>
      </dgm:prSet>
      <dgm:spPr/>
    </dgm:pt>
    <dgm:pt modelId="{F0FFACD3-3BAD-2645-8076-CE2B36495C1A}" type="pres">
      <dgm:prSet presAssocID="{39F9C736-CF2D-CF44-BCAE-40365A2C127E}" presName="rootComposite" presStyleCnt="0"/>
      <dgm:spPr/>
    </dgm:pt>
    <dgm:pt modelId="{F64871E2-6CDB-B94F-A7F0-82EE6A32784A}" type="pres">
      <dgm:prSet presAssocID="{39F9C736-CF2D-CF44-BCAE-40365A2C127E}" presName="rootText" presStyleLbl="node3" presStyleIdx="2" presStyleCnt="5" custLinFactX="-23680" custLinFactY="-100000" custLinFactNeighborX="-100000" custLinFactNeighborY="-118910">
        <dgm:presLayoutVars>
          <dgm:chPref val="3"/>
        </dgm:presLayoutVars>
      </dgm:prSet>
      <dgm:spPr/>
      <dgm:t>
        <a:bodyPr/>
        <a:lstStyle/>
        <a:p>
          <a:endParaRPr lang="en-US"/>
        </a:p>
      </dgm:t>
    </dgm:pt>
    <dgm:pt modelId="{8FEC53F4-6753-4743-8228-193B31A4A772}" type="pres">
      <dgm:prSet presAssocID="{39F9C736-CF2D-CF44-BCAE-40365A2C127E}" presName="rootConnector" presStyleLbl="node3" presStyleIdx="2" presStyleCnt="5"/>
      <dgm:spPr/>
      <dgm:t>
        <a:bodyPr/>
        <a:lstStyle/>
        <a:p>
          <a:endParaRPr lang="en-US"/>
        </a:p>
      </dgm:t>
    </dgm:pt>
    <dgm:pt modelId="{754DB6B0-E1A4-D443-9A49-96FE92D186B3}" type="pres">
      <dgm:prSet presAssocID="{39F9C736-CF2D-CF44-BCAE-40365A2C127E}" presName="hierChild4" presStyleCnt="0"/>
      <dgm:spPr/>
    </dgm:pt>
    <dgm:pt modelId="{B5025780-05DC-3A4A-A93F-6CF54736A9FE}" type="pres">
      <dgm:prSet presAssocID="{39F9C736-CF2D-CF44-BCAE-40365A2C127E}" presName="hierChild5" presStyleCnt="0"/>
      <dgm:spPr/>
    </dgm:pt>
    <dgm:pt modelId="{B103CACD-5379-2340-9CB9-413512F6634A}" type="pres">
      <dgm:prSet presAssocID="{3B16F0BD-D32D-104C-B055-73FD6CE59B54}" presName="hierChild5" presStyleCnt="0"/>
      <dgm:spPr/>
    </dgm:pt>
    <dgm:pt modelId="{D62AD716-47B6-F94C-9272-349B2361146C}" type="pres">
      <dgm:prSet presAssocID="{E79CA500-772B-B347-B68A-E7059B10BB4C}" presName="Name37" presStyleLbl="parChTrans1D2" presStyleIdx="2" presStyleCnt="3"/>
      <dgm:spPr/>
      <dgm:t>
        <a:bodyPr/>
        <a:lstStyle/>
        <a:p>
          <a:endParaRPr lang="en-US"/>
        </a:p>
      </dgm:t>
    </dgm:pt>
    <dgm:pt modelId="{1C013F33-3A74-D944-974C-ADBB9BEBD568}" type="pres">
      <dgm:prSet presAssocID="{014F42ED-8517-9A47-9DDB-FD9317AB9BD6}" presName="hierRoot2" presStyleCnt="0">
        <dgm:presLayoutVars>
          <dgm:hierBranch val="init"/>
        </dgm:presLayoutVars>
      </dgm:prSet>
      <dgm:spPr/>
    </dgm:pt>
    <dgm:pt modelId="{4EC23BFA-230C-ED4E-A4FE-C8B115188371}" type="pres">
      <dgm:prSet presAssocID="{014F42ED-8517-9A47-9DDB-FD9317AB9BD6}" presName="rootComposite" presStyleCnt="0"/>
      <dgm:spPr/>
    </dgm:pt>
    <dgm:pt modelId="{A6DFCF78-3B2D-E24A-9AF6-B47684D2A866}" type="pres">
      <dgm:prSet presAssocID="{014F42ED-8517-9A47-9DDB-FD9317AB9BD6}" presName="rootText" presStyleLbl="node2" presStyleIdx="2" presStyleCnt="3">
        <dgm:presLayoutVars>
          <dgm:chPref val="3"/>
        </dgm:presLayoutVars>
      </dgm:prSet>
      <dgm:spPr/>
      <dgm:t>
        <a:bodyPr/>
        <a:lstStyle/>
        <a:p>
          <a:endParaRPr lang="en-US"/>
        </a:p>
      </dgm:t>
    </dgm:pt>
    <dgm:pt modelId="{1381ECA3-B551-4741-B92A-546B52E6B332}" type="pres">
      <dgm:prSet presAssocID="{014F42ED-8517-9A47-9DDB-FD9317AB9BD6}" presName="rootConnector" presStyleLbl="node2" presStyleIdx="2" presStyleCnt="3"/>
      <dgm:spPr/>
      <dgm:t>
        <a:bodyPr/>
        <a:lstStyle/>
        <a:p>
          <a:endParaRPr lang="en-US"/>
        </a:p>
      </dgm:t>
    </dgm:pt>
    <dgm:pt modelId="{DE51CD3A-0CC5-1E43-AA17-31DE08E23E0E}" type="pres">
      <dgm:prSet presAssocID="{014F42ED-8517-9A47-9DDB-FD9317AB9BD6}" presName="hierChild4" presStyleCnt="0"/>
      <dgm:spPr/>
    </dgm:pt>
    <dgm:pt modelId="{7E1F8B06-AE4D-7046-9538-2D497D601B63}" type="pres">
      <dgm:prSet presAssocID="{E8784FA6-1983-024E-B3AF-CA5DE1C5186C}" presName="Name37" presStyleLbl="parChTrans1D3" presStyleIdx="3" presStyleCnt="5"/>
      <dgm:spPr/>
      <dgm:t>
        <a:bodyPr/>
        <a:lstStyle/>
        <a:p>
          <a:endParaRPr lang="en-US"/>
        </a:p>
      </dgm:t>
    </dgm:pt>
    <dgm:pt modelId="{F5D23C35-5F42-994E-84BB-49B63CD78348}" type="pres">
      <dgm:prSet presAssocID="{0A3B1DDE-BD9C-104F-820E-DF279347B519}" presName="hierRoot2" presStyleCnt="0">
        <dgm:presLayoutVars>
          <dgm:hierBranch val="init"/>
        </dgm:presLayoutVars>
      </dgm:prSet>
      <dgm:spPr/>
    </dgm:pt>
    <dgm:pt modelId="{E8D33717-2EFC-464A-A683-AB915EE5FB5A}" type="pres">
      <dgm:prSet presAssocID="{0A3B1DDE-BD9C-104F-820E-DF279347B519}" presName="rootComposite" presStyleCnt="0"/>
      <dgm:spPr/>
    </dgm:pt>
    <dgm:pt modelId="{CCC9AB66-79A2-4C4A-A794-C98E2E304D37}" type="pres">
      <dgm:prSet presAssocID="{0A3B1DDE-BD9C-104F-820E-DF279347B519}" presName="rootText" presStyleLbl="node3" presStyleIdx="3" presStyleCnt="5">
        <dgm:presLayoutVars>
          <dgm:chPref val="3"/>
        </dgm:presLayoutVars>
      </dgm:prSet>
      <dgm:spPr/>
      <dgm:t>
        <a:bodyPr/>
        <a:lstStyle/>
        <a:p>
          <a:endParaRPr lang="en-US"/>
        </a:p>
      </dgm:t>
    </dgm:pt>
    <dgm:pt modelId="{0D4E7721-3B1B-8540-8E4D-FFB4EDAEB56F}" type="pres">
      <dgm:prSet presAssocID="{0A3B1DDE-BD9C-104F-820E-DF279347B519}" presName="rootConnector" presStyleLbl="node3" presStyleIdx="3" presStyleCnt="5"/>
      <dgm:spPr/>
      <dgm:t>
        <a:bodyPr/>
        <a:lstStyle/>
        <a:p>
          <a:endParaRPr lang="en-US"/>
        </a:p>
      </dgm:t>
    </dgm:pt>
    <dgm:pt modelId="{43807448-B584-E04B-BDBF-6A76EDB5BC2F}" type="pres">
      <dgm:prSet presAssocID="{0A3B1DDE-BD9C-104F-820E-DF279347B519}" presName="hierChild4" presStyleCnt="0"/>
      <dgm:spPr/>
    </dgm:pt>
    <dgm:pt modelId="{3AB52DB6-8FD3-2A45-B3EC-E518B89C82FA}" type="pres">
      <dgm:prSet presAssocID="{0A3B1DDE-BD9C-104F-820E-DF279347B519}" presName="hierChild5" presStyleCnt="0"/>
      <dgm:spPr/>
    </dgm:pt>
    <dgm:pt modelId="{BCA1B1FF-9C0D-0F47-B113-B4171A974A6E}" type="pres">
      <dgm:prSet presAssocID="{8C3319BE-082F-CC4E-993B-9A446BBA2B89}" presName="Name37" presStyleLbl="parChTrans1D3" presStyleIdx="4" presStyleCnt="5"/>
      <dgm:spPr/>
      <dgm:t>
        <a:bodyPr/>
        <a:lstStyle/>
        <a:p>
          <a:endParaRPr lang="en-US"/>
        </a:p>
      </dgm:t>
    </dgm:pt>
    <dgm:pt modelId="{C54849BD-D0EC-2F4A-9655-D955018DE8C8}" type="pres">
      <dgm:prSet presAssocID="{307CAFB5-D8E5-C546-BD26-D052116AA276}" presName="hierRoot2" presStyleCnt="0">
        <dgm:presLayoutVars>
          <dgm:hierBranch val="init"/>
        </dgm:presLayoutVars>
      </dgm:prSet>
      <dgm:spPr/>
    </dgm:pt>
    <dgm:pt modelId="{A3280DF5-CA54-4C45-8409-230F7567A201}" type="pres">
      <dgm:prSet presAssocID="{307CAFB5-D8E5-C546-BD26-D052116AA276}" presName="rootComposite" presStyleCnt="0"/>
      <dgm:spPr/>
    </dgm:pt>
    <dgm:pt modelId="{75E9923D-19FD-F84F-94C5-54B0EE6A08F5}" type="pres">
      <dgm:prSet presAssocID="{307CAFB5-D8E5-C546-BD26-D052116AA276}" presName="rootText" presStyleLbl="node3" presStyleIdx="4" presStyleCnt="5">
        <dgm:presLayoutVars>
          <dgm:chPref val="3"/>
        </dgm:presLayoutVars>
      </dgm:prSet>
      <dgm:spPr/>
      <dgm:t>
        <a:bodyPr/>
        <a:lstStyle/>
        <a:p>
          <a:endParaRPr lang="en-US"/>
        </a:p>
      </dgm:t>
    </dgm:pt>
    <dgm:pt modelId="{1467F2D5-44EB-3F44-AE11-6FD4A1671D1E}" type="pres">
      <dgm:prSet presAssocID="{307CAFB5-D8E5-C546-BD26-D052116AA276}" presName="rootConnector" presStyleLbl="node3" presStyleIdx="4" presStyleCnt="5"/>
      <dgm:spPr/>
      <dgm:t>
        <a:bodyPr/>
        <a:lstStyle/>
        <a:p>
          <a:endParaRPr lang="en-US"/>
        </a:p>
      </dgm:t>
    </dgm:pt>
    <dgm:pt modelId="{45ACBC2D-3782-DA46-A950-D702E29FC6C4}" type="pres">
      <dgm:prSet presAssocID="{307CAFB5-D8E5-C546-BD26-D052116AA276}" presName="hierChild4" presStyleCnt="0"/>
      <dgm:spPr/>
    </dgm:pt>
    <dgm:pt modelId="{31F625D6-4F4F-B849-B982-79063A3984BB}" type="pres">
      <dgm:prSet presAssocID="{307CAFB5-D8E5-C546-BD26-D052116AA276}" presName="hierChild5" presStyleCnt="0"/>
      <dgm:spPr/>
    </dgm:pt>
    <dgm:pt modelId="{ECF0F620-C7F4-8243-893C-18667FAA1FBD}" type="pres">
      <dgm:prSet presAssocID="{014F42ED-8517-9A47-9DDB-FD9317AB9BD6}" presName="hierChild5" presStyleCnt="0"/>
      <dgm:spPr/>
    </dgm:pt>
    <dgm:pt modelId="{64039316-621A-824E-8A9C-D9918880CA7B}" type="pres">
      <dgm:prSet presAssocID="{0AEF088D-25B5-FB42-93AB-0B8D62F2AE91}" presName="hierChild3" presStyleCnt="0"/>
      <dgm:spPr/>
    </dgm:pt>
  </dgm:ptLst>
  <dgm:cxnLst>
    <dgm:cxn modelId="{2F637FC7-A104-EB42-8907-837001A58DFC}" srcId="{3B16F0BD-D32D-104C-B055-73FD6CE59B54}" destId="{CE20B6E4-EA1E-0C44-9375-3BD3484F40AD}" srcOrd="0" destOrd="0" parTransId="{A87469B3-AB48-074E-80DF-4405E2E52D49}" sibTransId="{CE890AE2-D9AC-9846-BCE2-5C23CC7C5C17}"/>
    <dgm:cxn modelId="{AE60AC31-D879-4ABF-8ABD-C7F16282F18E}" type="presOf" srcId="{014F42ED-8517-9A47-9DDB-FD9317AB9BD6}" destId="{A6DFCF78-3B2D-E24A-9AF6-B47684D2A866}" srcOrd="0" destOrd="0" presId="urn:microsoft.com/office/officeart/2005/8/layout/orgChart1"/>
    <dgm:cxn modelId="{DBD38840-3DE7-5E48-B652-CC67EA167760}" srcId="{0AEF088D-25B5-FB42-93AB-0B8D62F2AE91}" destId="{9769C7FA-4C52-CA44-A6D5-E22336B80D5A}" srcOrd="0" destOrd="0" parTransId="{3300BDEA-E30A-6644-A9ED-31F7948E3D6F}" sibTransId="{03ED4650-B426-0040-A499-44B96902E3DC}"/>
    <dgm:cxn modelId="{82F959B9-68FF-3641-AC26-553E0F5CA963}" srcId="{0AEF088D-25B5-FB42-93AB-0B8D62F2AE91}" destId="{014F42ED-8517-9A47-9DDB-FD9317AB9BD6}" srcOrd="2" destOrd="0" parTransId="{E79CA500-772B-B347-B68A-E7059B10BB4C}" sibTransId="{12165A9A-2E78-6540-A74C-9CE113600253}"/>
    <dgm:cxn modelId="{99DBDCE1-30EF-4FF1-B9EE-BC80A40EB7E6}" type="presOf" srcId="{3B16F0BD-D32D-104C-B055-73FD6CE59B54}" destId="{CDF0D163-CBDF-FC4C-B418-D96637F124AC}" srcOrd="0" destOrd="0" presId="urn:microsoft.com/office/officeart/2005/8/layout/orgChart1"/>
    <dgm:cxn modelId="{BD61F4CA-DDFA-486C-84E3-6AA7F32F3856}" type="presOf" srcId="{0A3B1DDE-BD9C-104F-820E-DF279347B519}" destId="{CCC9AB66-79A2-4C4A-A794-C98E2E304D37}" srcOrd="0" destOrd="0" presId="urn:microsoft.com/office/officeart/2005/8/layout/orgChart1"/>
    <dgm:cxn modelId="{BC167832-00B9-4DF7-B053-0B4F8E79B3D7}" type="presOf" srcId="{E79CA500-772B-B347-B68A-E7059B10BB4C}" destId="{D62AD716-47B6-F94C-9272-349B2361146C}" srcOrd="0" destOrd="0" presId="urn:microsoft.com/office/officeart/2005/8/layout/orgChart1"/>
    <dgm:cxn modelId="{2574C175-9784-4725-B89C-D90B05C5CE48}" type="presOf" srcId="{CE20B6E4-EA1E-0C44-9375-3BD3484F40AD}" destId="{9DE6C1A7-6BBF-B245-82E8-FCD65C1A4839}" srcOrd="1" destOrd="0" presId="urn:microsoft.com/office/officeart/2005/8/layout/orgChart1"/>
    <dgm:cxn modelId="{38B54001-5706-4D59-9EBA-E3D01725A4E5}" type="presOf" srcId="{0A3B1DDE-BD9C-104F-820E-DF279347B519}" destId="{0D4E7721-3B1B-8540-8E4D-FFB4EDAEB56F}" srcOrd="1" destOrd="0" presId="urn:microsoft.com/office/officeart/2005/8/layout/orgChart1"/>
    <dgm:cxn modelId="{1A3AD858-1958-4D19-98AE-7B4B1CE28664}" type="presOf" srcId="{6823761C-2EC2-714A-8635-D06FAFD84A9A}" destId="{87275230-C74C-E847-B92C-373AC4D10717}" srcOrd="0" destOrd="0" presId="urn:microsoft.com/office/officeart/2005/8/layout/orgChart1"/>
    <dgm:cxn modelId="{3F01EE08-14D3-40A2-BB81-724D6031133E}" type="presOf" srcId="{494F5026-329B-EB4E-B38A-5C5CB59DBCE9}" destId="{3E58F3BF-5002-A441-AA18-1F66ABEB82C9}" srcOrd="0" destOrd="0" presId="urn:microsoft.com/office/officeart/2005/8/layout/orgChart1"/>
    <dgm:cxn modelId="{8C9958D4-FC2B-4ABB-89FB-E04D0CB9458A}" type="presOf" srcId="{3300BDEA-E30A-6644-A9ED-31F7948E3D6F}" destId="{97B398FF-2395-8F4D-8B32-CCA542EA282B}" srcOrd="0" destOrd="0" presId="urn:microsoft.com/office/officeart/2005/8/layout/orgChart1"/>
    <dgm:cxn modelId="{4B0EE36A-AC35-A14E-AEF2-0FB88338AA6B}" srcId="{3B16F0BD-D32D-104C-B055-73FD6CE59B54}" destId="{6823761C-2EC2-714A-8635-D06FAFD84A9A}" srcOrd="1" destOrd="0" parTransId="{64CBFF1B-8D78-BA45-BE9B-9F2FFB493110}" sibTransId="{21A96D4A-C772-044C-8CE8-E388AA6A6A19}"/>
    <dgm:cxn modelId="{AA2A4BFF-8FAF-4453-8D9B-527DE8B5628B}" type="presOf" srcId="{D4C9A824-146E-3849-A309-83CF6722D044}" destId="{23338BDD-7BA8-1743-A504-2BA6195FEBBE}" srcOrd="0" destOrd="0" presId="urn:microsoft.com/office/officeart/2005/8/layout/orgChart1"/>
    <dgm:cxn modelId="{2A1E8E69-E0F2-44CD-A401-87C787A3D496}" type="presOf" srcId="{6823761C-2EC2-714A-8635-D06FAFD84A9A}" destId="{60DBAA45-C4B1-3A45-AF43-D9A7418F4B48}" srcOrd="1" destOrd="0" presId="urn:microsoft.com/office/officeart/2005/8/layout/orgChart1"/>
    <dgm:cxn modelId="{02484E71-F9C4-49E6-AF45-33E83290AD77}" type="presOf" srcId="{13F3B4F6-3DF0-E249-88B7-51C5C2610319}" destId="{B88B000A-921D-4947-833D-4FCB850B2E78}" srcOrd="0" destOrd="0" presId="urn:microsoft.com/office/officeart/2005/8/layout/orgChart1"/>
    <dgm:cxn modelId="{8CCBFB3F-9F2A-48BE-8183-5C8329D1FBFA}" type="presOf" srcId="{64CBFF1B-8D78-BA45-BE9B-9F2FFB493110}" destId="{40F5B77C-0BD2-D046-A9DD-D1A94D69E09F}" srcOrd="0" destOrd="0" presId="urn:microsoft.com/office/officeart/2005/8/layout/orgChart1"/>
    <dgm:cxn modelId="{BC70546D-A1AB-4A20-99F8-C7A677DA31AA}" type="presOf" srcId="{0AEF088D-25B5-FB42-93AB-0B8D62F2AE91}" destId="{118B7178-A9E4-2A4D-8843-A2B7F3BC2E8B}" srcOrd="1" destOrd="0" presId="urn:microsoft.com/office/officeart/2005/8/layout/orgChart1"/>
    <dgm:cxn modelId="{83C1EC8E-EF21-2247-9C96-DF0CE3CCED57}" srcId="{0AEF088D-25B5-FB42-93AB-0B8D62F2AE91}" destId="{3B16F0BD-D32D-104C-B055-73FD6CE59B54}" srcOrd="1" destOrd="0" parTransId="{494F5026-329B-EB4E-B38A-5C5CB59DBCE9}" sibTransId="{AF56211E-D627-FE4E-AD0D-D82037B195B6}"/>
    <dgm:cxn modelId="{89A893CF-DD9B-41CB-92FA-4A560AE6E2E2}" type="presOf" srcId="{9769C7FA-4C52-CA44-A6D5-E22336B80D5A}" destId="{4B70A0FC-2F6D-B148-9AD8-055266C32B15}" srcOrd="1" destOrd="0" presId="urn:microsoft.com/office/officeart/2005/8/layout/orgChart1"/>
    <dgm:cxn modelId="{2C1FF488-0EBC-491B-A82A-B37FFEFFD9D0}" type="presOf" srcId="{A87469B3-AB48-074E-80DF-4405E2E52D49}" destId="{21626FFF-FE1C-3740-9820-4C97710BCC33}" srcOrd="0" destOrd="0" presId="urn:microsoft.com/office/officeart/2005/8/layout/orgChart1"/>
    <dgm:cxn modelId="{9524543C-9AEC-4721-8EC9-74FCAF700A36}" type="presOf" srcId="{CE20B6E4-EA1E-0C44-9375-3BD3484F40AD}" destId="{85D9FAC2-8E95-FE43-BD6B-A841DE2853C8}" srcOrd="0" destOrd="0" presId="urn:microsoft.com/office/officeart/2005/8/layout/orgChart1"/>
    <dgm:cxn modelId="{BA09A2D0-A7CD-40AD-AB47-CF60FD804D00}" type="presOf" srcId="{E8784FA6-1983-024E-B3AF-CA5DE1C5186C}" destId="{7E1F8B06-AE4D-7046-9538-2D497D601B63}" srcOrd="0" destOrd="0" presId="urn:microsoft.com/office/officeart/2005/8/layout/orgChart1"/>
    <dgm:cxn modelId="{8119D377-8799-41DC-98BF-36EE32D750FD}" type="presOf" srcId="{307CAFB5-D8E5-C546-BD26-D052116AA276}" destId="{75E9923D-19FD-F84F-94C5-54B0EE6A08F5}" srcOrd="0" destOrd="0" presId="urn:microsoft.com/office/officeart/2005/8/layout/orgChart1"/>
    <dgm:cxn modelId="{E476594E-2A80-1248-881E-A7DEC77EA114}" srcId="{014F42ED-8517-9A47-9DDB-FD9317AB9BD6}" destId="{307CAFB5-D8E5-C546-BD26-D052116AA276}" srcOrd="1" destOrd="0" parTransId="{8C3319BE-082F-CC4E-993B-9A446BBA2B89}" sibTransId="{B784A6BF-776B-304D-BF6A-0D826EF64708}"/>
    <dgm:cxn modelId="{F3AD2C71-0251-E349-BFC0-FED150087DD8}" srcId="{014F42ED-8517-9A47-9DDB-FD9317AB9BD6}" destId="{0A3B1DDE-BD9C-104F-820E-DF279347B519}" srcOrd="0" destOrd="0" parTransId="{E8784FA6-1983-024E-B3AF-CA5DE1C5186C}" sibTransId="{CB4BC387-31A3-8F47-BD18-1792FBA35A88}"/>
    <dgm:cxn modelId="{EC8FC75B-CCEA-324C-B69E-7FC4CC08536B}" srcId="{3B16F0BD-D32D-104C-B055-73FD6CE59B54}" destId="{39F9C736-CF2D-CF44-BCAE-40365A2C127E}" srcOrd="2" destOrd="0" parTransId="{D4C9A824-146E-3849-A309-83CF6722D044}" sibTransId="{D9E40D0C-8AC7-BD44-B94B-2EAF0CCA9F48}"/>
    <dgm:cxn modelId="{6DF73DED-AB36-4923-B3B1-B2EB44B7C3C3}" type="presOf" srcId="{39F9C736-CF2D-CF44-BCAE-40365A2C127E}" destId="{F64871E2-6CDB-B94F-A7F0-82EE6A32784A}" srcOrd="0" destOrd="0" presId="urn:microsoft.com/office/officeart/2005/8/layout/orgChart1"/>
    <dgm:cxn modelId="{3856C458-17ED-4A91-95E3-EC9E6EAA2808}" type="presOf" srcId="{8C3319BE-082F-CC4E-993B-9A446BBA2B89}" destId="{BCA1B1FF-9C0D-0F47-B113-B4171A974A6E}" srcOrd="0" destOrd="0" presId="urn:microsoft.com/office/officeart/2005/8/layout/orgChart1"/>
    <dgm:cxn modelId="{FF7AEB27-1348-184C-B201-EF7EE2F190C2}" srcId="{13F3B4F6-3DF0-E249-88B7-51C5C2610319}" destId="{0AEF088D-25B5-FB42-93AB-0B8D62F2AE91}" srcOrd="0" destOrd="0" parTransId="{51CDA19F-3625-C04E-A6A3-3C045AB2D940}" sibTransId="{D2FF4581-D8A5-ED4B-A80D-D8109B93DC7F}"/>
    <dgm:cxn modelId="{ABCE6EA1-49A2-4A93-AA2A-0F5D6070AA03}" type="presOf" srcId="{3B16F0BD-D32D-104C-B055-73FD6CE59B54}" destId="{54EB29E2-FDFF-484B-AA66-3141C6E53625}" srcOrd="1" destOrd="0" presId="urn:microsoft.com/office/officeart/2005/8/layout/orgChart1"/>
    <dgm:cxn modelId="{033DF673-6D3C-4CB6-A8B2-8ABBB50F9015}" type="presOf" srcId="{307CAFB5-D8E5-C546-BD26-D052116AA276}" destId="{1467F2D5-44EB-3F44-AE11-6FD4A1671D1E}" srcOrd="1" destOrd="0" presId="urn:microsoft.com/office/officeart/2005/8/layout/orgChart1"/>
    <dgm:cxn modelId="{9229119C-92DF-4ED9-A868-8DB2D2D1396C}" type="presOf" srcId="{39F9C736-CF2D-CF44-BCAE-40365A2C127E}" destId="{8FEC53F4-6753-4743-8228-193B31A4A772}" srcOrd="1" destOrd="0" presId="urn:microsoft.com/office/officeart/2005/8/layout/orgChart1"/>
    <dgm:cxn modelId="{DBA4F709-37DE-4451-A976-14673DCFC77B}" type="presOf" srcId="{014F42ED-8517-9A47-9DDB-FD9317AB9BD6}" destId="{1381ECA3-B551-4741-B92A-546B52E6B332}" srcOrd="1" destOrd="0" presId="urn:microsoft.com/office/officeart/2005/8/layout/orgChart1"/>
    <dgm:cxn modelId="{D163EEA0-6E86-4F9A-BD3A-E2DA3B84470E}" type="presOf" srcId="{0AEF088D-25B5-FB42-93AB-0B8D62F2AE91}" destId="{60EC630D-07C2-FF41-B83C-EC25CF0669AE}" srcOrd="0" destOrd="0" presId="urn:microsoft.com/office/officeart/2005/8/layout/orgChart1"/>
    <dgm:cxn modelId="{D4E49530-3B83-4BBE-B75C-4B210BD85969}" type="presOf" srcId="{9769C7FA-4C52-CA44-A6D5-E22336B80D5A}" destId="{5F5072DE-2091-614D-9B57-78E56E3D3391}" srcOrd="0" destOrd="0" presId="urn:microsoft.com/office/officeart/2005/8/layout/orgChart1"/>
    <dgm:cxn modelId="{1FA26E02-0649-4CFC-A49A-1D5704F78E7F}" type="presParOf" srcId="{B88B000A-921D-4947-833D-4FCB850B2E78}" destId="{DD99E984-CAD7-2C45-84D4-8418DCD32C56}" srcOrd="0" destOrd="0" presId="urn:microsoft.com/office/officeart/2005/8/layout/orgChart1"/>
    <dgm:cxn modelId="{E5DA4A2C-C7EC-49D1-950C-09EFAA5B38A1}" type="presParOf" srcId="{DD99E984-CAD7-2C45-84D4-8418DCD32C56}" destId="{A885C781-9D98-7348-BD3C-7FD09F2F9E7E}" srcOrd="0" destOrd="0" presId="urn:microsoft.com/office/officeart/2005/8/layout/orgChart1"/>
    <dgm:cxn modelId="{DDB33E41-1E4F-4AAE-A446-3A18927551F7}" type="presParOf" srcId="{A885C781-9D98-7348-BD3C-7FD09F2F9E7E}" destId="{60EC630D-07C2-FF41-B83C-EC25CF0669AE}" srcOrd="0" destOrd="0" presId="urn:microsoft.com/office/officeart/2005/8/layout/orgChart1"/>
    <dgm:cxn modelId="{E9F35D93-51EF-4FDA-AD6A-38D73656CB24}" type="presParOf" srcId="{A885C781-9D98-7348-BD3C-7FD09F2F9E7E}" destId="{118B7178-A9E4-2A4D-8843-A2B7F3BC2E8B}" srcOrd="1" destOrd="0" presId="urn:microsoft.com/office/officeart/2005/8/layout/orgChart1"/>
    <dgm:cxn modelId="{798EF4FA-8FFB-4629-993E-4B54E3D81F9B}" type="presParOf" srcId="{DD99E984-CAD7-2C45-84D4-8418DCD32C56}" destId="{439B3202-831B-324B-AA39-67ADCACE4F97}" srcOrd="1" destOrd="0" presId="urn:microsoft.com/office/officeart/2005/8/layout/orgChart1"/>
    <dgm:cxn modelId="{EE4566B5-70F7-4955-BC9B-45E756D4930C}" type="presParOf" srcId="{439B3202-831B-324B-AA39-67ADCACE4F97}" destId="{97B398FF-2395-8F4D-8B32-CCA542EA282B}" srcOrd="0" destOrd="0" presId="urn:microsoft.com/office/officeart/2005/8/layout/orgChart1"/>
    <dgm:cxn modelId="{012B6A90-1813-4B1B-8686-80267887910A}" type="presParOf" srcId="{439B3202-831B-324B-AA39-67ADCACE4F97}" destId="{9BD741F9-CA9D-AE4E-BFA7-C7B67BB9506C}" srcOrd="1" destOrd="0" presId="urn:microsoft.com/office/officeart/2005/8/layout/orgChart1"/>
    <dgm:cxn modelId="{7E618BF9-3556-4452-9CE9-CF81766BD5C2}" type="presParOf" srcId="{9BD741F9-CA9D-AE4E-BFA7-C7B67BB9506C}" destId="{D174A6D3-CF0B-8E40-943A-37BF2D35E502}" srcOrd="0" destOrd="0" presId="urn:microsoft.com/office/officeart/2005/8/layout/orgChart1"/>
    <dgm:cxn modelId="{C0828BC2-8E44-43C7-B904-4F9860CF6148}" type="presParOf" srcId="{D174A6D3-CF0B-8E40-943A-37BF2D35E502}" destId="{5F5072DE-2091-614D-9B57-78E56E3D3391}" srcOrd="0" destOrd="0" presId="urn:microsoft.com/office/officeart/2005/8/layout/orgChart1"/>
    <dgm:cxn modelId="{1ECC6F20-1C4D-436C-88AB-038B131F8765}" type="presParOf" srcId="{D174A6D3-CF0B-8E40-943A-37BF2D35E502}" destId="{4B70A0FC-2F6D-B148-9AD8-055266C32B15}" srcOrd="1" destOrd="0" presId="urn:microsoft.com/office/officeart/2005/8/layout/orgChart1"/>
    <dgm:cxn modelId="{3C73EACE-03F6-4A28-8FD3-9BA06F1F9B69}" type="presParOf" srcId="{9BD741F9-CA9D-AE4E-BFA7-C7B67BB9506C}" destId="{8BD1E655-6C8D-EC46-9205-E2BFD6F17E97}" srcOrd="1" destOrd="0" presId="urn:microsoft.com/office/officeart/2005/8/layout/orgChart1"/>
    <dgm:cxn modelId="{C44769AD-47DF-437F-866D-41ABD17E3F02}" type="presParOf" srcId="{9BD741F9-CA9D-AE4E-BFA7-C7B67BB9506C}" destId="{76BA328C-9FE9-F24B-B3DF-3D673ADBA167}" srcOrd="2" destOrd="0" presId="urn:microsoft.com/office/officeart/2005/8/layout/orgChart1"/>
    <dgm:cxn modelId="{87A4105E-4963-4F4D-836A-F5478B856D0E}" type="presParOf" srcId="{439B3202-831B-324B-AA39-67ADCACE4F97}" destId="{3E58F3BF-5002-A441-AA18-1F66ABEB82C9}" srcOrd="2" destOrd="0" presId="urn:microsoft.com/office/officeart/2005/8/layout/orgChart1"/>
    <dgm:cxn modelId="{E72DD03F-85A8-4E4A-B776-67BB0E23C8D0}" type="presParOf" srcId="{439B3202-831B-324B-AA39-67ADCACE4F97}" destId="{D4E4250A-4757-3642-B75D-34A92979049F}" srcOrd="3" destOrd="0" presId="urn:microsoft.com/office/officeart/2005/8/layout/orgChart1"/>
    <dgm:cxn modelId="{9BBFBABE-2150-4DD4-B451-36CC65D9CCE9}" type="presParOf" srcId="{D4E4250A-4757-3642-B75D-34A92979049F}" destId="{87D2E035-2882-7B47-977E-E6371AED6767}" srcOrd="0" destOrd="0" presId="urn:microsoft.com/office/officeart/2005/8/layout/orgChart1"/>
    <dgm:cxn modelId="{9015B8D4-01D1-44F9-852D-D885418EEA30}" type="presParOf" srcId="{87D2E035-2882-7B47-977E-E6371AED6767}" destId="{CDF0D163-CBDF-FC4C-B418-D96637F124AC}" srcOrd="0" destOrd="0" presId="urn:microsoft.com/office/officeart/2005/8/layout/orgChart1"/>
    <dgm:cxn modelId="{4299A857-74B6-4BD9-A23E-5B38AB51C551}" type="presParOf" srcId="{87D2E035-2882-7B47-977E-E6371AED6767}" destId="{54EB29E2-FDFF-484B-AA66-3141C6E53625}" srcOrd="1" destOrd="0" presId="urn:microsoft.com/office/officeart/2005/8/layout/orgChart1"/>
    <dgm:cxn modelId="{7CCA904E-3728-4D61-B54F-5BD0B4E9DFBE}" type="presParOf" srcId="{D4E4250A-4757-3642-B75D-34A92979049F}" destId="{B9A1F7B0-3285-FC42-B753-F0A9AC28D699}" srcOrd="1" destOrd="0" presId="urn:microsoft.com/office/officeart/2005/8/layout/orgChart1"/>
    <dgm:cxn modelId="{8F6A2106-491F-46AF-B60F-032A3D4E2093}" type="presParOf" srcId="{B9A1F7B0-3285-FC42-B753-F0A9AC28D699}" destId="{21626FFF-FE1C-3740-9820-4C97710BCC33}" srcOrd="0" destOrd="0" presId="urn:microsoft.com/office/officeart/2005/8/layout/orgChart1"/>
    <dgm:cxn modelId="{82F3A6B7-D962-47B5-8873-2F4BBED0D1DC}" type="presParOf" srcId="{B9A1F7B0-3285-FC42-B753-F0A9AC28D699}" destId="{EBDBC298-4B39-C84A-9D11-71DA97DBE898}" srcOrd="1" destOrd="0" presId="urn:microsoft.com/office/officeart/2005/8/layout/orgChart1"/>
    <dgm:cxn modelId="{BB9CFCEF-8AF4-45FD-8BFD-2920811411CB}" type="presParOf" srcId="{EBDBC298-4B39-C84A-9D11-71DA97DBE898}" destId="{CF447102-5182-7E44-AAB6-B3F40F3D6DE9}" srcOrd="0" destOrd="0" presId="urn:microsoft.com/office/officeart/2005/8/layout/orgChart1"/>
    <dgm:cxn modelId="{8223F3F2-80C9-430A-9203-319BA3B07D41}" type="presParOf" srcId="{CF447102-5182-7E44-AAB6-B3F40F3D6DE9}" destId="{85D9FAC2-8E95-FE43-BD6B-A841DE2853C8}" srcOrd="0" destOrd="0" presId="urn:microsoft.com/office/officeart/2005/8/layout/orgChart1"/>
    <dgm:cxn modelId="{4E0A3118-F8E2-407E-BAC3-E4B163566061}" type="presParOf" srcId="{CF447102-5182-7E44-AAB6-B3F40F3D6DE9}" destId="{9DE6C1A7-6BBF-B245-82E8-FCD65C1A4839}" srcOrd="1" destOrd="0" presId="urn:microsoft.com/office/officeart/2005/8/layout/orgChart1"/>
    <dgm:cxn modelId="{40009FB3-6B43-4C0F-9284-FEFD4762A416}" type="presParOf" srcId="{EBDBC298-4B39-C84A-9D11-71DA97DBE898}" destId="{8552874E-6272-6E48-A694-3BB928613AE4}" srcOrd="1" destOrd="0" presId="urn:microsoft.com/office/officeart/2005/8/layout/orgChart1"/>
    <dgm:cxn modelId="{C4561223-36ED-4BB0-B59F-C31625190992}" type="presParOf" srcId="{EBDBC298-4B39-C84A-9D11-71DA97DBE898}" destId="{978378E5-EF7F-6C43-B347-0D48C308EFB7}" srcOrd="2" destOrd="0" presId="urn:microsoft.com/office/officeart/2005/8/layout/orgChart1"/>
    <dgm:cxn modelId="{EB43EFC1-B50F-474A-BC8A-89DD2C5E29E9}" type="presParOf" srcId="{B9A1F7B0-3285-FC42-B753-F0A9AC28D699}" destId="{40F5B77C-0BD2-D046-A9DD-D1A94D69E09F}" srcOrd="2" destOrd="0" presId="urn:microsoft.com/office/officeart/2005/8/layout/orgChart1"/>
    <dgm:cxn modelId="{E4EFED00-FC06-4574-8C18-4EADC92A258F}" type="presParOf" srcId="{B9A1F7B0-3285-FC42-B753-F0A9AC28D699}" destId="{DF6ABD1B-5408-E847-A685-BD85EAAE8762}" srcOrd="3" destOrd="0" presId="urn:microsoft.com/office/officeart/2005/8/layout/orgChart1"/>
    <dgm:cxn modelId="{0475EF78-1320-42A4-A939-38D47CF32A4E}" type="presParOf" srcId="{DF6ABD1B-5408-E847-A685-BD85EAAE8762}" destId="{6EAE47DE-5BEA-5743-9C86-E574F81C820D}" srcOrd="0" destOrd="0" presId="urn:microsoft.com/office/officeart/2005/8/layout/orgChart1"/>
    <dgm:cxn modelId="{380DA1F2-3C46-408D-9736-AA12939FD4C0}" type="presParOf" srcId="{6EAE47DE-5BEA-5743-9C86-E574F81C820D}" destId="{87275230-C74C-E847-B92C-373AC4D10717}" srcOrd="0" destOrd="0" presId="urn:microsoft.com/office/officeart/2005/8/layout/orgChart1"/>
    <dgm:cxn modelId="{8EEA31ED-893F-4FA9-A286-74C627FC0891}" type="presParOf" srcId="{6EAE47DE-5BEA-5743-9C86-E574F81C820D}" destId="{60DBAA45-C4B1-3A45-AF43-D9A7418F4B48}" srcOrd="1" destOrd="0" presId="urn:microsoft.com/office/officeart/2005/8/layout/orgChart1"/>
    <dgm:cxn modelId="{4B59D0AA-AA21-4608-9942-243231A4F9E3}" type="presParOf" srcId="{DF6ABD1B-5408-E847-A685-BD85EAAE8762}" destId="{DFAB19D0-65D8-D747-A4AB-C4B1FA12975D}" srcOrd="1" destOrd="0" presId="urn:microsoft.com/office/officeart/2005/8/layout/orgChart1"/>
    <dgm:cxn modelId="{0291D2D5-2810-4A7E-8BFF-AC5DFE6652C7}" type="presParOf" srcId="{DF6ABD1B-5408-E847-A685-BD85EAAE8762}" destId="{5CFBFCF5-3897-A84A-B858-E90293F9696F}" srcOrd="2" destOrd="0" presId="urn:microsoft.com/office/officeart/2005/8/layout/orgChart1"/>
    <dgm:cxn modelId="{436D52BA-4E8A-4A51-9236-F18606423FB3}" type="presParOf" srcId="{B9A1F7B0-3285-FC42-B753-F0A9AC28D699}" destId="{23338BDD-7BA8-1743-A504-2BA6195FEBBE}" srcOrd="4" destOrd="0" presId="urn:microsoft.com/office/officeart/2005/8/layout/orgChart1"/>
    <dgm:cxn modelId="{C9D3CD79-EC91-466B-BDF6-7ADFD715FD8C}" type="presParOf" srcId="{B9A1F7B0-3285-FC42-B753-F0A9AC28D699}" destId="{B8B345BC-031D-874A-A10D-521328706DAA}" srcOrd="5" destOrd="0" presId="urn:microsoft.com/office/officeart/2005/8/layout/orgChart1"/>
    <dgm:cxn modelId="{13D7C377-4F9D-493A-BD68-FF2E4E70FF21}" type="presParOf" srcId="{B8B345BC-031D-874A-A10D-521328706DAA}" destId="{F0FFACD3-3BAD-2645-8076-CE2B36495C1A}" srcOrd="0" destOrd="0" presId="urn:microsoft.com/office/officeart/2005/8/layout/orgChart1"/>
    <dgm:cxn modelId="{948A2C09-780D-4FE0-97D2-9134B3CD34DD}" type="presParOf" srcId="{F0FFACD3-3BAD-2645-8076-CE2B36495C1A}" destId="{F64871E2-6CDB-B94F-A7F0-82EE6A32784A}" srcOrd="0" destOrd="0" presId="urn:microsoft.com/office/officeart/2005/8/layout/orgChart1"/>
    <dgm:cxn modelId="{521AB794-1DB7-4882-86E8-C215C9984D60}" type="presParOf" srcId="{F0FFACD3-3BAD-2645-8076-CE2B36495C1A}" destId="{8FEC53F4-6753-4743-8228-193B31A4A772}" srcOrd="1" destOrd="0" presId="urn:microsoft.com/office/officeart/2005/8/layout/orgChart1"/>
    <dgm:cxn modelId="{98E65E61-ECC9-4F93-B6C5-25CE5DA866EC}" type="presParOf" srcId="{B8B345BC-031D-874A-A10D-521328706DAA}" destId="{754DB6B0-E1A4-D443-9A49-96FE92D186B3}" srcOrd="1" destOrd="0" presId="urn:microsoft.com/office/officeart/2005/8/layout/orgChart1"/>
    <dgm:cxn modelId="{109F3EA8-EF4E-4072-9AD3-B703913130D5}" type="presParOf" srcId="{B8B345BC-031D-874A-A10D-521328706DAA}" destId="{B5025780-05DC-3A4A-A93F-6CF54736A9FE}" srcOrd="2" destOrd="0" presId="urn:microsoft.com/office/officeart/2005/8/layout/orgChart1"/>
    <dgm:cxn modelId="{6892BB28-D30E-4ADE-A745-E385B71006AD}" type="presParOf" srcId="{D4E4250A-4757-3642-B75D-34A92979049F}" destId="{B103CACD-5379-2340-9CB9-413512F6634A}" srcOrd="2" destOrd="0" presId="urn:microsoft.com/office/officeart/2005/8/layout/orgChart1"/>
    <dgm:cxn modelId="{53740D73-F608-422C-9B17-9B1B4DD4746E}" type="presParOf" srcId="{439B3202-831B-324B-AA39-67ADCACE4F97}" destId="{D62AD716-47B6-F94C-9272-349B2361146C}" srcOrd="4" destOrd="0" presId="urn:microsoft.com/office/officeart/2005/8/layout/orgChart1"/>
    <dgm:cxn modelId="{CEA339FD-04C3-4E8D-937D-7780799D0C82}" type="presParOf" srcId="{439B3202-831B-324B-AA39-67ADCACE4F97}" destId="{1C013F33-3A74-D944-974C-ADBB9BEBD568}" srcOrd="5" destOrd="0" presId="urn:microsoft.com/office/officeart/2005/8/layout/orgChart1"/>
    <dgm:cxn modelId="{54C083F1-C13C-423D-AB9C-023F2E952668}" type="presParOf" srcId="{1C013F33-3A74-D944-974C-ADBB9BEBD568}" destId="{4EC23BFA-230C-ED4E-A4FE-C8B115188371}" srcOrd="0" destOrd="0" presId="urn:microsoft.com/office/officeart/2005/8/layout/orgChart1"/>
    <dgm:cxn modelId="{46AD0442-3EEE-4710-BA4B-71E7908336C1}" type="presParOf" srcId="{4EC23BFA-230C-ED4E-A4FE-C8B115188371}" destId="{A6DFCF78-3B2D-E24A-9AF6-B47684D2A866}" srcOrd="0" destOrd="0" presId="urn:microsoft.com/office/officeart/2005/8/layout/orgChart1"/>
    <dgm:cxn modelId="{D5EADF5F-A6E4-4FB6-9FDE-3461E4F27C69}" type="presParOf" srcId="{4EC23BFA-230C-ED4E-A4FE-C8B115188371}" destId="{1381ECA3-B551-4741-B92A-546B52E6B332}" srcOrd="1" destOrd="0" presId="urn:microsoft.com/office/officeart/2005/8/layout/orgChart1"/>
    <dgm:cxn modelId="{8E827D6B-5B88-4BFA-8684-D41AB937A202}" type="presParOf" srcId="{1C013F33-3A74-D944-974C-ADBB9BEBD568}" destId="{DE51CD3A-0CC5-1E43-AA17-31DE08E23E0E}" srcOrd="1" destOrd="0" presId="urn:microsoft.com/office/officeart/2005/8/layout/orgChart1"/>
    <dgm:cxn modelId="{092E7D30-8361-4A8C-B22A-0B3D4C719C63}" type="presParOf" srcId="{DE51CD3A-0CC5-1E43-AA17-31DE08E23E0E}" destId="{7E1F8B06-AE4D-7046-9538-2D497D601B63}" srcOrd="0" destOrd="0" presId="urn:microsoft.com/office/officeart/2005/8/layout/orgChart1"/>
    <dgm:cxn modelId="{54CE77B0-F385-4B61-A671-E99599095D15}" type="presParOf" srcId="{DE51CD3A-0CC5-1E43-AA17-31DE08E23E0E}" destId="{F5D23C35-5F42-994E-84BB-49B63CD78348}" srcOrd="1" destOrd="0" presId="urn:microsoft.com/office/officeart/2005/8/layout/orgChart1"/>
    <dgm:cxn modelId="{8F6E4DC8-2FEB-4DCE-AC91-EB73ECEB2D9E}" type="presParOf" srcId="{F5D23C35-5F42-994E-84BB-49B63CD78348}" destId="{E8D33717-2EFC-464A-A683-AB915EE5FB5A}" srcOrd="0" destOrd="0" presId="urn:microsoft.com/office/officeart/2005/8/layout/orgChart1"/>
    <dgm:cxn modelId="{FB38F676-1E8A-41B3-91A8-274925E25A95}" type="presParOf" srcId="{E8D33717-2EFC-464A-A683-AB915EE5FB5A}" destId="{CCC9AB66-79A2-4C4A-A794-C98E2E304D37}" srcOrd="0" destOrd="0" presId="urn:microsoft.com/office/officeart/2005/8/layout/orgChart1"/>
    <dgm:cxn modelId="{2CC2B4E2-0BEB-4A48-9E38-A6E6ED90F3D8}" type="presParOf" srcId="{E8D33717-2EFC-464A-A683-AB915EE5FB5A}" destId="{0D4E7721-3B1B-8540-8E4D-FFB4EDAEB56F}" srcOrd="1" destOrd="0" presId="urn:microsoft.com/office/officeart/2005/8/layout/orgChart1"/>
    <dgm:cxn modelId="{84947AE0-8AEF-42F0-A797-9D87CA067C40}" type="presParOf" srcId="{F5D23C35-5F42-994E-84BB-49B63CD78348}" destId="{43807448-B584-E04B-BDBF-6A76EDB5BC2F}" srcOrd="1" destOrd="0" presId="urn:microsoft.com/office/officeart/2005/8/layout/orgChart1"/>
    <dgm:cxn modelId="{8578E0A1-FC69-4619-837D-D939D5B2A306}" type="presParOf" srcId="{F5D23C35-5F42-994E-84BB-49B63CD78348}" destId="{3AB52DB6-8FD3-2A45-B3EC-E518B89C82FA}" srcOrd="2" destOrd="0" presId="urn:microsoft.com/office/officeart/2005/8/layout/orgChart1"/>
    <dgm:cxn modelId="{02E91FAD-2293-4963-BD0A-06481897B217}" type="presParOf" srcId="{DE51CD3A-0CC5-1E43-AA17-31DE08E23E0E}" destId="{BCA1B1FF-9C0D-0F47-B113-B4171A974A6E}" srcOrd="2" destOrd="0" presId="urn:microsoft.com/office/officeart/2005/8/layout/orgChart1"/>
    <dgm:cxn modelId="{EB4EC334-DB65-4165-A7E3-A9F851453881}" type="presParOf" srcId="{DE51CD3A-0CC5-1E43-AA17-31DE08E23E0E}" destId="{C54849BD-D0EC-2F4A-9655-D955018DE8C8}" srcOrd="3" destOrd="0" presId="urn:microsoft.com/office/officeart/2005/8/layout/orgChart1"/>
    <dgm:cxn modelId="{EB37C897-22B4-499A-AFB8-D4CE546308A2}" type="presParOf" srcId="{C54849BD-D0EC-2F4A-9655-D955018DE8C8}" destId="{A3280DF5-CA54-4C45-8409-230F7567A201}" srcOrd="0" destOrd="0" presId="urn:microsoft.com/office/officeart/2005/8/layout/orgChart1"/>
    <dgm:cxn modelId="{71D43909-94BF-46D0-8A91-238E5B9A45A7}" type="presParOf" srcId="{A3280DF5-CA54-4C45-8409-230F7567A201}" destId="{75E9923D-19FD-F84F-94C5-54B0EE6A08F5}" srcOrd="0" destOrd="0" presId="urn:microsoft.com/office/officeart/2005/8/layout/orgChart1"/>
    <dgm:cxn modelId="{B0DDF9D9-D305-47A7-B356-FC0BBD97A1F3}" type="presParOf" srcId="{A3280DF5-CA54-4C45-8409-230F7567A201}" destId="{1467F2D5-44EB-3F44-AE11-6FD4A1671D1E}" srcOrd="1" destOrd="0" presId="urn:microsoft.com/office/officeart/2005/8/layout/orgChart1"/>
    <dgm:cxn modelId="{F44E02FB-4570-49F3-A2AC-736EA9BDC9AC}" type="presParOf" srcId="{C54849BD-D0EC-2F4A-9655-D955018DE8C8}" destId="{45ACBC2D-3782-DA46-A950-D702E29FC6C4}" srcOrd="1" destOrd="0" presId="urn:microsoft.com/office/officeart/2005/8/layout/orgChart1"/>
    <dgm:cxn modelId="{C27FB948-CE3B-450F-84E4-FA78BD043B1B}" type="presParOf" srcId="{C54849BD-D0EC-2F4A-9655-D955018DE8C8}" destId="{31F625D6-4F4F-B849-B982-79063A3984BB}" srcOrd="2" destOrd="0" presId="urn:microsoft.com/office/officeart/2005/8/layout/orgChart1"/>
    <dgm:cxn modelId="{71C84118-DEA1-47A2-A948-AD2E17C76215}" type="presParOf" srcId="{1C013F33-3A74-D944-974C-ADBB9BEBD568}" destId="{ECF0F620-C7F4-8243-893C-18667FAA1FBD}" srcOrd="2" destOrd="0" presId="urn:microsoft.com/office/officeart/2005/8/layout/orgChart1"/>
    <dgm:cxn modelId="{45DE05FD-7C27-4D00-ADC4-74267E29DF8A}" type="presParOf" srcId="{DD99E984-CAD7-2C45-84D4-8418DCD32C56}" destId="{64039316-621A-824E-8A9C-D9918880CA7B}" srcOrd="2" destOrd="0" presId="urn:microsoft.com/office/officeart/2005/8/layout/orgChart1"/>
  </dgm:cxnLst>
  <dgm:bg/>
  <dgm:whole/>
</dgm:dataModel>
</file>

<file path=ppt/diagrams/data3.xml><?xml version="1.0" encoding="utf-8"?>
<dgm:dataModel xmlns:dgm="http://schemas.openxmlformats.org/drawingml/2006/diagram" xmlns:a="http://schemas.openxmlformats.org/drawingml/2006/main">
  <dgm:ptLst>
    <dgm:pt modelId="{A62CD3E7-B24A-4E4A-B4E8-78D3B1B279FD}" type="doc">
      <dgm:prSet loTypeId="urn:microsoft.com/office/officeart/2005/8/layout/orgChart1" loCatId="" qsTypeId="urn:microsoft.com/office/officeart/2005/8/quickstyle/3d1" qsCatId="3D" csTypeId="urn:microsoft.com/office/officeart/2005/8/colors/accent0_1" csCatId="mainScheme" phldr="1"/>
      <dgm:spPr/>
      <dgm:t>
        <a:bodyPr/>
        <a:lstStyle/>
        <a:p>
          <a:endParaRPr lang="en-US"/>
        </a:p>
      </dgm:t>
    </dgm:pt>
    <dgm:pt modelId="{C3569667-0C3B-1D47-B210-249B09AE8B5E}">
      <dgm:prSet phldrT="[Text]"/>
      <dgm:spPr/>
      <dgm:t>
        <a:bodyPr/>
        <a:lstStyle/>
        <a:p>
          <a:r>
            <a:rPr lang="en-US" dirty="0" smtClean="0"/>
            <a:t>All Pakistan</a:t>
          </a:r>
          <a:endParaRPr lang="en-US" dirty="0"/>
        </a:p>
      </dgm:t>
    </dgm:pt>
    <dgm:pt modelId="{F39808EA-1D95-724E-99DE-4B1CDA8FF333}" type="parTrans" cxnId="{F75A8CAE-1584-244A-A39C-CF1605BF5591}">
      <dgm:prSet/>
      <dgm:spPr/>
      <dgm:t>
        <a:bodyPr/>
        <a:lstStyle/>
        <a:p>
          <a:endParaRPr lang="en-US"/>
        </a:p>
      </dgm:t>
    </dgm:pt>
    <dgm:pt modelId="{BFDC7C6B-57B3-7A43-BCA5-85821FBE4350}" type="sibTrans" cxnId="{F75A8CAE-1584-244A-A39C-CF1605BF5591}">
      <dgm:prSet/>
      <dgm:spPr/>
      <dgm:t>
        <a:bodyPr/>
        <a:lstStyle/>
        <a:p>
          <a:endParaRPr lang="en-US"/>
        </a:p>
      </dgm:t>
    </dgm:pt>
    <dgm:pt modelId="{8F435075-2FF5-6F4B-81FC-7B975D1F38C8}">
      <dgm:prSet phldrT="[Text]"/>
      <dgm:spPr/>
      <dgm:t>
        <a:bodyPr/>
        <a:lstStyle/>
        <a:p>
          <a:r>
            <a:rPr lang="en-US" dirty="0" smtClean="0"/>
            <a:t>National Executive Service</a:t>
          </a:r>
          <a:endParaRPr lang="en-US" dirty="0"/>
        </a:p>
      </dgm:t>
    </dgm:pt>
    <dgm:pt modelId="{DACE1B90-CF03-3045-ABD4-3F984C159F3E}" type="parTrans" cxnId="{0E26209F-3BD3-AE46-BFE9-1757AE865CAE}">
      <dgm:prSet/>
      <dgm:spPr/>
      <dgm:t>
        <a:bodyPr/>
        <a:lstStyle/>
        <a:p>
          <a:endParaRPr lang="en-US"/>
        </a:p>
      </dgm:t>
    </dgm:pt>
    <dgm:pt modelId="{90DABB80-9BAE-C043-92E5-E5841B43ACD3}" type="sibTrans" cxnId="{0E26209F-3BD3-AE46-BFE9-1757AE865CAE}">
      <dgm:prSet/>
      <dgm:spPr/>
      <dgm:t>
        <a:bodyPr/>
        <a:lstStyle/>
        <a:p>
          <a:endParaRPr lang="en-US"/>
        </a:p>
      </dgm:t>
    </dgm:pt>
    <dgm:pt modelId="{38BFB0A3-6260-0D49-BD41-F4F01E9ECC48}">
      <dgm:prSet phldrT="[Text]"/>
      <dgm:spPr/>
      <dgm:t>
        <a:bodyPr/>
        <a:lstStyle/>
        <a:p>
          <a:r>
            <a:rPr lang="en-US" dirty="0" smtClean="0"/>
            <a:t>Pakistan Administrative Service</a:t>
          </a:r>
          <a:endParaRPr lang="en-US" dirty="0"/>
        </a:p>
      </dgm:t>
    </dgm:pt>
    <dgm:pt modelId="{F8027B98-311B-C549-88DA-2762A014EB42}" type="parTrans" cxnId="{4C6E1048-0395-BB4C-BA6F-5629671D0FC5}">
      <dgm:prSet/>
      <dgm:spPr/>
      <dgm:t>
        <a:bodyPr/>
        <a:lstStyle/>
        <a:p>
          <a:endParaRPr lang="en-US"/>
        </a:p>
      </dgm:t>
    </dgm:pt>
    <dgm:pt modelId="{A8AD850E-787D-1E4E-A287-80FF786CA572}" type="sibTrans" cxnId="{4C6E1048-0395-BB4C-BA6F-5629671D0FC5}">
      <dgm:prSet/>
      <dgm:spPr/>
      <dgm:t>
        <a:bodyPr/>
        <a:lstStyle/>
        <a:p>
          <a:endParaRPr lang="en-US"/>
        </a:p>
      </dgm:t>
    </dgm:pt>
    <dgm:pt modelId="{4DBB2B3E-4676-3346-A70E-9302C7D025FA}">
      <dgm:prSet phldrT="[Text]"/>
      <dgm:spPr/>
      <dgm:t>
        <a:bodyPr/>
        <a:lstStyle/>
        <a:p>
          <a:r>
            <a:rPr lang="en-US" dirty="0" smtClean="0"/>
            <a:t>Police Service of Pakistan</a:t>
          </a:r>
          <a:endParaRPr lang="en-US" dirty="0"/>
        </a:p>
      </dgm:t>
    </dgm:pt>
    <dgm:pt modelId="{8C11850D-F487-5544-BB41-0CBCF0BC6D06}" type="parTrans" cxnId="{040DB5A7-8A3E-0443-9E52-06B0FF175811}">
      <dgm:prSet/>
      <dgm:spPr/>
      <dgm:t>
        <a:bodyPr/>
        <a:lstStyle/>
        <a:p>
          <a:endParaRPr lang="en-US"/>
        </a:p>
      </dgm:t>
    </dgm:pt>
    <dgm:pt modelId="{F8DDCC78-2266-E94F-A7A4-8A4DEA17A743}" type="sibTrans" cxnId="{040DB5A7-8A3E-0443-9E52-06B0FF175811}">
      <dgm:prSet/>
      <dgm:spPr/>
      <dgm:t>
        <a:bodyPr/>
        <a:lstStyle/>
        <a:p>
          <a:endParaRPr lang="en-US"/>
        </a:p>
      </dgm:t>
    </dgm:pt>
    <dgm:pt modelId="{BAD17FD6-A20A-364F-A151-A30CD72348CD}" type="pres">
      <dgm:prSet presAssocID="{A62CD3E7-B24A-4E4A-B4E8-78D3B1B279FD}" presName="hierChild1" presStyleCnt="0">
        <dgm:presLayoutVars>
          <dgm:orgChart val="1"/>
          <dgm:chPref val="1"/>
          <dgm:dir/>
          <dgm:animOne val="branch"/>
          <dgm:animLvl val="lvl"/>
          <dgm:resizeHandles/>
        </dgm:presLayoutVars>
      </dgm:prSet>
      <dgm:spPr/>
      <dgm:t>
        <a:bodyPr/>
        <a:lstStyle/>
        <a:p>
          <a:endParaRPr lang="en-US"/>
        </a:p>
      </dgm:t>
    </dgm:pt>
    <dgm:pt modelId="{5775A519-C903-824A-AC6B-EED08C5BF85A}" type="pres">
      <dgm:prSet presAssocID="{C3569667-0C3B-1D47-B210-249B09AE8B5E}" presName="hierRoot1" presStyleCnt="0">
        <dgm:presLayoutVars>
          <dgm:hierBranch val="init"/>
        </dgm:presLayoutVars>
      </dgm:prSet>
      <dgm:spPr/>
      <dgm:t>
        <a:bodyPr/>
        <a:lstStyle/>
        <a:p>
          <a:endParaRPr lang="en-GB"/>
        </a:p>
      </dgm:t>
    </dgm:pt>
    <dgm:pt modelId="{F159D961-EF86-5240-AAAE-B43018E77B35}" type="pres">
      <dgm:prSet presAssocID="{C3569667-0C3B-1D47-B210-249B09AE8B5E}" presName="rootComposite1" presStyleCnt="0"/>
      <dgm:spPr/>
      <dgm:t>
        <a:bodyPr/>
        <a:lstStyle/>
        <a:p>
          <a:endParaRPr lang="en-GB"/>
        </a:p>
      </dgm:t>
    </dgm:pt>
    <dgm:pt modelId="{EE5F11CA-4A9B-A147-AB1F-12AD40FFF2C4}" type="pres">
      <dgm:prSet presAssocID="{C3569667-0C3B-1D47-B210-249B09AE8B5E}" presName="rootText1" presStyleLbl="node0" presStyleIdx="0" presStyleCnt="1">
        <dgm:presLayoutVars>
          <dgm:chPref val="3"/>
        </dgm:presLayoutVars>
      </dgm:prSet>
      <dgm:spPr/>
      <dgm:t>
        <a:bodyPr/>
        <a:lstStyle/>
        <a:p>
          <a:endParaRPr lang="en-US"/>
        </a:p>
      </dgm:t>
    </dgm:pt>
    <dgm:pt modelId="{87F8B19D-6FD1-B247-8329-3B5D7E6536E6}" type="pres">
      <dgm:prSet presAssocID="{C3569667-0C3B-1D47-B210-249B09AE8B5E}" presName="rootConnector1" presStyleLbl="node1" presStyleIdx="0" presStyleCnt="0"/>
      <dgm:spPr/>
      <dgm:t>
        <a:bodyPr/>
        <a:lstStyle/>
        <a:p>
          <a:endParaRPr lang="en-US"/>
        </a:p>
      </dgm:t>
    </dgm:pt>
    <dgm:pt modelId="{B6D65F1D-AD2A-BF41-9AAB-DD27E82BC947}" type="pres">
      <dgm:prSet presAssocID="{C3569667-0C3B-1D47-B210-249B09AE8B5E}" presName="hierChild2" presStyleCnt="0"/>
      <dgm:spPr/>
      <dgm:t>
        <a:bodyPr/>
        <a:lstStyle/>
        <a:p>
          <a:endParaRPr lang="en-GB"/>
        </a:p>
      </dgm:t>
    </dgm:pt>
    <dgm:pt modelId="{0EAE74B8-0A29-374B-A0EA-5A105F87ADC2}" type="pres">
      <dgm:prSet presAssocID="{DACE1B90-CF03-3045-ABD4-3F984C159F3E}" presName="Name37" presStyleLbl="parChTrans1D2" presStyleIdx="0" presStyleCnt="3"/>
      <dgm:spPr/>
      <dgm:t>
        <a:bodyPr/>
        <a:lstStyle/>
        <a:p>
          <a:endParaRPr lang="en-US"/>
        </a:p>
      </dgm:t>
    </dgm:pt>
    <dgm:pt modelId="{DB86AEB6-D0ED-5A46-98E8-878AA119A66E}" type="pres">
      <dgm:prSet presAssocID="{8F435075-2FF5-6F4B-81FC-7B975D1F38C8}" presName="hierRoot2" presStyleCnt="0">
        <dgm:presLayoutVars>
          <dgm:hierBranch val="init"/>
        </dgm:presLayoutVars>
      </dgm:prSet>
      <dgm:spPr/>
      <dgm:t>
        <a:bodyPr/>
        <a:lstStyle/>
        <a:p>
          <a:endParaRPr lang="en-GB"/>
        </a:p>
      </dgm:t>
    </dgm:pt>
    <dgm:pt modelId="{5DDEC80B-24DE-554B-93D2-834A13ABA434}" type="pres">
      <dgm:prSet presAssocID="{8F435075-2FF5-6F4B-81FC-7B975D1F38C8}" presName="rootComposite" presStyleCnt="0"/>
      <dgm:spPr/>
      <dgm:t>
        <a:bodyPr/>
        <a:lstStyle/>
        <a:p>
          <a:endParaRPr lang="en-GB"/>
        </a:p>
      </dgm:t>
    </dgm:pt>
    <dgm:pt modelId="{F355A4E8-8264-1341-9CA6-C4390E2D7188}" type="pres">
      <dgm:prSet presAssocID="{8F435075-2FF5-6F4B-81FC-7B975D1F38C8}" presName="rootText" presStyleLbl="node2" presStyleIdx="0" presStyleCnt="3">
        <dgm:presLayoutVars>
          <dgm:chPref val="3"/>
        </dgm:presLayoutVars>
      </dgm:prSet>
      <dgm:spPr/>
      <dgm:t>
        <a:bodyPr/>
        <a:lstStyle/>
        <a:p>
          <a:endParaRPr lang="en-US"/>
        </a:p>
      </dgm:t>
    </dgm:pt>
    <dgm:pt modelId="{C36C72EC-E89D-5046-8145-3040E33B8CEB}" type="pres">
      <dgm:prSet presAssocID="{8F435075-2FF5-6F4B-81FC-7B975D1F38C8}" presName="rootConnector" presStyleLbl="node2" presStyleIdx="0" presStyleCnt="3"/>
      <dgm:spPr/>
      <dgm:t>
        <a:bodyPr/>
        <a:lstStyle/>
        <a:p>
          <a:endParaRPr lang="en-US"/>
        </a:p>
      </dgm:t>
    </dgm:pt>
    <dgm:pt modelId="{AB4B53A2-A6F1-E74B-AA2A-3EA2DFDFD916}" type="pres">
      <dgm:prSet presAssocID="{8F435075-2FF5-6F4B-81FC-7B975D1F38C8}" presName="hierChild4" presStyleCnt="0"/>
      <dgm:spPr/>
      <dgm:t>
        <a:bodyPr/>
        <a:lstStyle/>
        <a:p>
          <a:endParaRPr lang="en-GB"/>
        </a:p>
      </dgm:t>
    </dgm:pt>
    <dgm:pt modelId="{BC2F3717-8857-C543-8D2F-8A56A6CB9EBC}" type="pres">
      <dgm:prSet presAssocID="{8F435075-2FF5-6F4B-81FC-7B975D1F38C8}" presName="hierChild5" presStyleCnt="0"/>
      <dgm:spPr/>
      <dgm:t>
        <a:bodyPr/>
        <a:lstStyle/>
        <a:p>
          <a:endParaRPr lang="en-GB"/>
        </a:p>
      </dgm:t>
    </dgm:pt>
    <dgm:pt modelId="{D221F05C-148D-0F48-A35F-CD2C3BB56239}" type="pres">
      <dgm:prSet presAssocID="{F8027B98-311B-C549-88DA-2762A014EB42}" presName="Name37" presStyleLbl="parChTrans1D2" presStyleIdx="1" presStyleCnt="3"/>
      <dgm:spPr/>
      <dgm:t>
        <a:bodyPr/>
        <a:lstStyle/>
        <a:p>
          <a:endParaRPr lang="en-US"/>
        </a:p>
      </dgm:t>
    </dgm:pt>
    <dgm:pt modelId="{29DAF5AD-B40F-D24F-90EC-FEFC1EC5152A}" type="pres">
      <dgm:prSet presAssocID="{38BFB0A3-6260-0D49-BD41-F4F01E9ECC48}" presName="hierRoot2" presStyleCnt="0">
        <dgm:presLayoutVars>
          <dgm:hierBranch val="init"/>
        </dgm:presLayoutVars>
      </dgm:prSet>
      <dgm:spPr/>
      <dgm:t>
        <a:bodyPr/>
        <a:lstStyle/>
        <a:p>
          <a:endParaRPr lang="en-GB"/>
        </a:p>
      </dgm:t>
    </dgm:pt>
    <dgm:pt modelId="{9D7972F3-4FE6-4541-95A2-35569C0E64CD}" type="pres">
      <dgm:prSet presAssocID="{38BFB0A3-6260-0D49-BD41-F4F01E9ECC48}" presName="rootComposite" presStyleCnt="0"/>
      <dgm:spPr/>
      <dgm:t>
        <a:bodyPr/>
        <a:lstStyle/>
        <a:p>
          <a:endParaRPr lang="en-GB"/>
        </a:p>
      </dgm:t>
    </dgm:pt>
    <dgm:pt modelId="{349800C2-5360-FD40-94B1-937722C38FDB}" type="pres">
      <dgm:prSet presAssocID="{38BFB0A3-6260-0D49-BD41-F4F01E9ECC48}" presName="rootText" presStyleLbl="node2" presStyleIdx="1" presStyleCnt="3">
        <dgm:presLayoutVars>
          <dgm:chPref val="3"/>
        </dgm:presLayoutVars>
      </dgm:prSet>
      <dgm:spPr/>
      <dgm:t>
        <a:bodyPr/>
        <a:lstStyle/>
        <a:p>
          <a:endParaRPr lang="en-US"/>
        </a:p>
      </dgm:t>
    </dgm:pt>
    <dgm:pt modelId="{FFEB6466-970A-7148-B10A-67AA3EC4FA2A}" type="pres">
      <dgm:prSet presAssocID="{38BFB0A3-6260-0D49-BD41-F4F01E9ECC48}" presName="rootConnector" presStyleLbl="node2" presStyleIdx="1" presStyleCnt="3"/>
      <dgm:spPr/>
      <dgm:t>
        <a:bodyPr/>
        <a:lstStyle/>
        <a:p>
          <a:endParaRPr lang="en-US"/>
        </a:p>
      </dgm:t>
    </dgm:pt>
    <dgm:pt modelId="{B58B0E86-1C36-F14D-8F79-DF5F253F4D03}" type="pres">
      <dgm:prSet presAssocID="{38BFB0A3-6260-0D49-BD41-F4F01E9ECC48}" presName="hierChild4" presStyleCnt="0"/>
      <dgm:spPr/>
      <dgm:t>
        <a:bodyPr/>
        <a:lstStyle/>
        <a:p>
          <a:endParaRPr lang="en-GB"/>
        </a:p>
      </dgm:t>
    </dgm:pt>
    <dgm:pt modelId="{52ABB0F0-3AB9-0146-8B82-216514664CDF}" type="pres">
      <dgm:prSet presAssocID="{38BFB0A3-6260-0D49-BD41-F4F01E9ECC48}" presName="hierChild5" presStyleCnt="0"/>
      <dgm:spPr/>
      <dgm:t>
        <a:bodyPr/>
        <a:lstStyle/>
        <a:p>
          <a:endParaRPr lang="en-GB"/>
        </a:p>
      </dgm:t>
    </dgm:pt>
    <dgm:pt modelId="{F6CE39BE-2052-E744-9FD5-E5C89DDD99CD}" type="pres">
      <dgm:prSet presAssocID="{8C11850D-F487-5544-BB41-0CBCF0BC6D06}" presName="Name37" presStyleLbl="parChTrans1D2" presStyleIdx="2" presStyleCnt="3"/>
      <dgm:spPr/>
      <dgm:t>
        <a:bodyPr/>
        <a:lstStyle/>
        <a:p>
          <a:endParaRPr lang="en-US"/>
        </a:p>
      </dgm:t>
    </dgm:pt>
    <dgm:pt modelId="{A435DD1D-0A34-FE48-B03E-4ABDCCECA067}" type="pres">
      <dgm:prSet presAssocID="{4DBB2B3E-4676-3346-A70E-9302C7D025FA}" presName="hierRoot2" presStyleCnt="0">
        <dgm:presLayoutVars>
          <dgm:hierBranch val="init"/>
        </dgm:presLayoutVars>
      </dgm:prSet>
      <dgm:spPr/>
      <dgm:t>
        <a:bodyPr/>
        <a:lstStyle/>
        <a:p>
          <a:endParaRPr lang="en-GB"/>
        </a:p>
      </dgm:t>
    </dgm:pt>
    <dgm:pt modelId="{D9CF1204-2D2B-5B45-B649-51E43B6FE61F}" type="pres">
      <dgm:prSet presAssocID="{4DBB2B3E-4676-3346-A70E-9302C7D025FA}" presName="rootComposite" presStyleCnt="0"/>
      <dgm:spPr/>
      <dgm:t>
        <a:bodyPr/>
        <a:lstStyle/>
        <a:p>
          <a:endParaRPr lang="en-GB"/>
        </a:p>
      </dgm:t>
    </dgm:pt>
    <dgm:pt modelId="{40CB3CA6-0A37-AD40-A461-01A67090A027}" type="pres">
      <dgm:prSet presAssocID="{4DBB2B3E-4676-3346-A70E-9302C7D025FA}" presName="rootText" presStyleLbl="node2" presStyleIdx="2" presStyleCnt="3">
        <dgm:presLayoutVars>
          <dgm:chPref val="3"/>
        </dgm:presLayoutVars>
      </dgm:prSet>
      <dgm:spPr/>
      <dgm:t>
        <a:bodyPr/>
        <a:lstStyle/>
        <a:p>
          <a:endParaRPr lang="en-US"/>
        </a:p>
      </dgm:t>
    </dgm:pt>
    <dgm:pt modelId="{79F6626A-05AD-984F-BB87-9BE3F8DF5D61}" type="pres">
      <dgm:prSet presAssocID="{4DBB2B3E-4676-3346-A70E-9302C7D025FA}" presName="rootConnector" presStyleLbl="node2" presStyleIdx="2" presStyleCnt="3"/>
      <dgm:spPr/>
      <dgm:t>
        <a:bodyPr/>
        <a:lstStyle/>
        <a:p>
          <a:endParaRPr lang="en-US"/>
        </a:p>
      </dgm:t>
    </dgm:pt>
    <dgm:pt modelId="{E897FE6B-294A-A143-A211-680EBC1FC767}" type="pres">
      <dgm:prSet presAssocID="{4DBB2B3E-4676-3346-A70E-9302C7D025FA}" presName="hierChild4" presStyleCnt="0"/>
      <dgm:spPr/>
      <dgm:t>
        <a:bodyPr/>
        <a:lstStyle/>
        <a:p>
          <a:endParaRPr lang="en-GB"/>
        </a:p>
      </dgm:t>
    </dgm:pt>
    <dgm:pt modelId="{217AC1C2-957E-E94D-AD23-AC44CC766262}" type="pres">
      <dgm:prSet presAssocID="{4DBB2B3E-4676-3346-A70E-9302C7D025FA}" presName="hierChild5" presStyleCnt="0"/>
      <dgm:spPr/>
      <dgm:t>
        <a:bodyPr/>
        <a:lstStyle/>
        <a:p>
          <a:endParaRPr lang="en-GB"/>
        </a:p>
      </dgm:t>
    </dgm:pt>
    <dgm:pt modelId="{AE8F4B1D-CF74-F74E-B4C2-3F94E7482182}" type="pres">
      <dgm:prSet presAssocID="{C3569667-0C3B-1D47-B210-249B09AE8B5E}" presName="hierChild3" presStyleCnt="0"/>
      <dgm:spPr/>
      <dgm:t>
        <a:bodyPr/>
        <a:lstStyle/>
        <a:p>
          <a:endParaRPr lang="en-GB"/>
        </a:p>
      </dgm:t>
    </dgm:pt>
  </dgm:ptLst>
  <dgm:cxnLst>
    <dgm:cxn modelId="{B25A2397-A4D1-4AAB-8D96-C69EFA128FD6}" type="presOf" srcId="{8F435075-2FF5-6F4B-81FC-7B975D1F38C8}" destId="{F355A4E8-8264-1341-9CA6-C4390E2D7188}" srcOrd="0" destOrd="0" presId="urn:microsoft.com/office/officeart/2005/8/layout/orgChart1"/>
    <dgm:cxn modelId="{A973BD46-7875-42B8-96C3-5321E4390C5A}" type="presOf" srcId="{4DBB2B3E-4676-3346-A70E-9302C7D025FA}" destId="{79F6626A-05AD-984F-BB87-9BE3F8DF5D61}" srcOrd="1" destOrd="0" presId="urn:microsoft.com/office/officeart/2005/8/layout/orgChart1"/>
    <dgm:cxn modelId="{F75A8CAE-1584-244A-A39C-CF1605BF5591}" srcId="{A62CD3E7-B24A-4E4A-B4E8-78D3B1B279FD}" destId="{C3569667-0C3B-1D47-B210-249B09AE8B5E}" srcOrd="0" destOrd="0" parTransId="{F39808EA-1D95-724E-99DE-4B1CDA8FF333}" sibTransId="{BFDC7C6B-57B3-7A43-BCA5-85821FBE4350}"/>
    <dgm:cxn modelId="{0E75CCC3-030E-4A3A-A61E-990968E37899}" type="presOf" srcId="{38BFB0A3-6260-0D49-BD41-F4F01E9ECC48}" destId="{349800C2-5360-FD40-94B1-937722C38FDB}" srcOrd="0" destOrd="0" presId="urn:microsoft.com/office/officeart/2005/8/layout/orgChart1"/>
    <dgm:cxn modelId="{3788C15B-34E5-428B-985D-99E576587017}" type="presOf" srcId="{C3569667-0C3B-1D47-B210-249B09AE8B5E}" destId="{87F8B19D-6FD1-B247-8329-3B5D7E6536E6}" srcOrd="1" destOrd="0" presId="urn:microsoft.com/office/officeart/2005/8/layout/orgChart1"/>
    <dgm:cxn modelId="{23A10D50-1AD8-4C85-9D9A-2F63351A7AEA}" type="presOf" srcId="{4DBB2B3E-4676-3346-A70E-9302C7D025FA}" destId="{40CB3CA6-0A37-AD40-A461-01A67090A027}" srcOrd="0" destOrd="0" presId="urn:microsoft.com/office/officeart/2005/8/layout/orgChart1"/>
    <dgm:cxn modelId="{63CA5A09-8AB7-477E-B468-AE7F57A522FD}" type="presOf" srcId="{8C11850D-F487-5544-BB41-0CBCF0BC6D06}" destId="{F6CE39BE-2052-E744-9FD5-E5C89DDD99CD}" srcOrd="0" destOrd="0" presId="urn:microsoft.com/office/officeart/2005/8/layout/orgChart1"/>
    <dgm:cxn modelId="{040DB5A7-8A3E-0443-9E52-06B0FF175811}" srcId="{C3569667-0C3B-1D47-B210-249B09AE8B5E}" destId="{4DBB2B3E-4676-3346-A70E-9302C7D025FA}" srcOrd="2" destOrd="0" parTransId="{8C11850D-F487-5544-BB41-0CBCF0BC6D06}" sibTransId="{F8DDCC78-2266-E94F-A7A4-8A4DEA17A743}"/>
    <dgm:cxn modelId="{DD0DDB81-423D-42E2-BB5C-AB6B0897BCDD}" type="presOf" srcId="{8F435075-2FF5-6F4B-81FC-7B975D1F38C8}" destId="{C36C72EC-E89D-5046-8145-3040E33B8CEB}" srcOrd="1" destOrd="0" presId="urn:microsoft.com/office/officeart/2005/8/layout/orgChart1"/>
    <dgm:cxn modelId="{C76D297C-09F4-4C10-BFC7-15A5D66E3EBD}" type="presOf" srcId="{A62CD3E7-B24A-4E4A-B4E8-78D3B1B279FD}" destId="{BAD17FD6-A20A-364F-A151-A30CD72348CD}" srcOrd="0" destOrd="0" presId="urn:microsoft.com/office/officeart/2005/8/layout/orgChart1"/>
    <dgm:cxn modelId="{1F0E3539-EA8B-4301-A2A5-B999FA0A377F}" type="presOf" srcId="{38BFB0A3-6260-0D49-BD41-F4F01E9ECC48}" destId="{FFEB6466-970A-7148-B10A-67AA3EC4FA2A}" srcOrd="1" destOrd="0" presId="urn:microsoft.com/office/officeart/2005/8/layout/orgChart1"/>
    <dgm:cxn modelId="{4C6E1048-0395-BB4C-BA6F-5629671D0FC5}" srcId="{C3569667-0C3B-1D47-B210-249B09AE8B5E}" destId="{38BFB0A3-6260-0D49-BD41-F4F01E9ECC48}" srcOrd="1" destOrd="0" parTransId="{F8027B98-311B-C549-88DA-2762A014EB42}" sibTransId="{A8AD850E-787D-1E4E-A287-80FF786CA572}"/>
    <dgm:cxn modelId="{1139555D-2698-4F85-A603-84E8C14B5BC3}" type="presOf" srcId="{C3569667-0C3B-1D47-B210-249B09AE8B5E}" destId="{EE5F11CA-4A9B-A147-AB1F-12AD40FFF2C4}" srcOrd="0" destOrd="0" presId="urn:microsoft.com/office/officeart/2005/8/layout/orgChart1"/>
    <dgm:cxn modelId="{E4D839A5-3CD9-4916-B4B0-8679C2D523F2}" type="presOf" srcId="{DACE1B90-CF03-3045-ABD4-3F984C159F3E}" destId="{0EAE74B8-0A29-374B-A0EA-5A105F87ADC2}" srcOrd="0" destOrd="0" presId="urn:microsoft.com/office/officeart/2005/8/layout/orgChart1"/>
    <dgm:cxn modelId="{F78343E3-7003-44C6-8E79-867A073C24FC}" type="presOf" srcId="{F8027B98-311B-C549-88DA-2762A014EB42}" destId="{D221F05C-148D-0F48-A35F-CD2C3BB56239}" srcOrd="0" destOrd="0" presId="urn:microsoft.com/office/officeart/2005/8/layout/orgChart1"/>
    <dgm:cxn modelId="{0E26209F-3BD3-AE46-BFE9-1757AE865CAE}" srcId="{C3569667-0C3B-1D47-B210-249B09AE8B5E}" destId="{8F435075-2FF5-6F4B-81FC-7B975D1F38C8}" srcOrd="0" destOrd="0" parTransId="{DACE1B90-CF03-3045-ABD4-3F984C159F3E}" sibTransId="{90DABB80-9BAE-C043-92E5-E5841B43ACD3}"/>
    <dgm:cxn modelId="{CC3ACFB1-F92E-4BA6-9258-178C7039E6CA}" type="presParOf" srcId="{BAD17FD6-A20A-364F-A151-A30CD72348CD}" destId="{5775A519-C903-824A-AC6B-EED08C5BF85A}" srcOrd="0" destOrd="0" presId="urn:microsoft.com/office/officeart/2005/8/layout/orgChart1"/>
    <dgm:cxn modelId="{2723F2F5-11B0-4CAE-8226-906E88CFEF82}" type="presParOf" srcId="{5775A519-C903-824A-AC6B-EED08C5BF85A}" destId="{F159D961-EF86-5240-AAAE-B43018E77B35}" srcOrd="0" destOrd="0" presId="urn:microsoft.com/office/officeart/2005/8/layout/orgChart1"/>
    <dgm:cxn modelId="{E80769EA-CCF7-4CB4-A5B2-5F69BA449DC1}" type="presParOf" srcId="{F159D961-EF86-5240-AAAE-B43018E77B35}" destId="{EE5F11CA-4A9B-A147-AB1F-12AD40FFF2C4}" srcOrd="0" destOrd="0" presId="urn:microsoft.com/office/officeart/2005/8/layout/orgChart1"/>
    <dgm:cxn modelId="{7AA485BD-55C5-41C9-9BF8-547A9EA92883}" type="presParOf" srcId="{F159D961-EF86-5240-AAAE-B43018E77B35}" destId="{87F8B19D-6FD1-B247-8329-3B5D7E6536E6}" srcOrd="1" destOrd="0" presId="urn:microsoft.com/office/officeart/2005/8/layout/orgChart1"/>
    <dgm:cxn modelId="{9C83ECE2-FF86-4407-AE9C-6C0229EB1181}" type="presParOf" srcId="{5775A519-C903-824A-AC6B-EED08C5BF85A}" destId="{B6D65F1D-AD2A-BF41-9AAB-DD27E82BC947}" srcOrd="1" destOrd="0" presId="urn:microsoft.com/office/officeart/2005/8/layout/orgChart1"/>
    <dgm:cxn modelId="{3C9D5148-FE29-4883-888A-94782374921D}" type="presParOf" srcId="{B6D65F1D-AD2A-BF41-9AAB-DD27E82BC947}" destId="{0EAE74B8-0A29-374B-A0EA-5A105F87ADC2}" srcOrd="0" destOrd="0" presId="urn:microsoft.com/office/officeart/2005/8/layout/orgChart1"/>
    <dgm:cxn modelId="{6EDC876E-B11A-45DA-BCE1-C2A91CA80B95}" type="presParOf" srcId="{B6D65F1D-AD2A-BF41-9AAB-DD27E82BC947}" destId="{DB86AEB6-D0ED-5A46-98E8-878AA119A66E}" srcOrd="1" destOrd="0" presId="urn:microsoft.com/office/officeart/2005/8/layout/orgChart1"/>
    <dgm:cxn modelId="{E5359A25-081C-4A5D-9DBB-8C73F0F80B9D}" type="presParOf" srcId="{DB86AEB6-D0ED-5A46-98E8-878AA119A66E}" destId="{5DDEC80B-24DE-554B-93D2-834A13ABA434}" srcOrd="0" destOrd="0" presId="urn:microsoft.com/office/officeart/2005/8/layout/orgChart1"/>
    <dgm:cxn modelId="{DD2C58CF-D046-4D25-9885-98C86D6D92D2}" type="presParOf" srcId="{5DDEC80B-24DE-554B-93D2-834A13ABA434}" destId="{F355A4E8-8264-1341-9CA6-C4390E2D7188}" srcOrd="0" destOrd="0" presId="urn:microsoft.com/office/officeart/2005/8/layout/orgChart1"/>
    <dgm:cxn modelId="{42E29915-EC87-476B-83EC-99D9FC4203A5}" type="presParOf" srcId="{5DDEC80B-24DE-554B-93D2-834A13ABA434}" destId="{C36C72EC-E89D-5046-8145-3040E33B8CEB}" srcOrd="1" destOrd="0" presId="urn:microsoft.com/office/officeart/2005/8/layout/orgChart1"/>
    <dgm:cxn modelId="{DFDEA3F1-AC74-4495-B3DD-2DD087C04CAA}" type="presParOf" srcId="{DB86AEB6-D0ED-5A46-98E8-878AA119A66E}" destId="{AB4B53A2-A6F1-E74B-AA2A-3EA2DFDFD916}" srcOrd="1" destOrd="0" presId="urn:microsoft.com/office/officeart/2005/8/layout/orgChart1"/>
    <dgm:cxn modelId="{88F3BC63-C389-4EFE-BC63-FFCFFCFAEAA4}" type="presParOf" srcId="{DB86AEB6-D0ED-5A46-98E8-878AA119A66E}" destId="{BC2F3717-8857-C543-8D2F-8A56A6CB9EBC}" srcOrd="2" destOrd="0" presId="urn:microsoft.com/office/officeart/2005/8/layout/orgChart1"/>
    <dgm:cxn modelId="{6BD0EEAE-DA87-4DF4-828B-6DFD097641D4}" type="presParOf" srcId="{B6D65F1D-AD2A-BF41-9AAB-DD27E82BC947}" destId="{D221F05C-148D-0F48-A35F-CD2C3BB56239}" srcOrd="2" destOrd="0" presId="urn:microsoft.com/office/officeart/2005/8/layout/orgChart1"/>
    <dgm:cxn modelId="{52275286-F255-409F-B368-DDF99EDF26F0}" type="presParOf" srcId="{B6D65F1D-AD2A-BF41-9AAB-DD27E82BC947}" destId="{29DAF5AD-B40F-D24F-90EC-FEFC1EC5152A}" srcOrd="3" destOrd="0" presId="urn:microsoft.com/office/officeart/2005/8/layout/orgChart1"/>
    <dgm:cxn modelId="{A38F228A-7B8D-44BF-8263-B3B810F40C2A}" type="presParOf" srcId="{29DAF5AD-B40F-D24F-90EC-FEFC1EC5152A}" destId="{9D7972F3-4FE6-4541-95A2-35569C0E64CD}" srcOrd="0" destOrd="0" presId="urn:microsoft.com/office/officeart/2005/8/layout/orgChart1"/>
    <dgm:cxn modelId="{2BFE4F90-6B3E-458A-A028-A3BEBEC5E267}" type="presParOf" srcId="{9D7972F3-4FE6-4541-95A2-35569C0E64CD}" destId="{349800C2-5360-FD40-94B1-937722C38FDB}" srcOrd="0" destOrd="0" presId="urn:microsoft.com/office/officeart/2005/8/layout/orgChart1"/>
    <dgm:cxn modelId="{2132896B-FBC6-4EB4-9FF7-E71F74842775}" type="presParOf" srcId="{9D7972F3-4FE6-4541-95A2-35569C0E64CD}" destId="{FFEB6466-970A-7148-B10A-67AA3EC4FA2A}" srcOrd="1" destOrd="0" presId="urn:microsoft.com/office/officeart/2005/8/layout/orgChart1"/>
    <dgm:cxn modelId="{F423A8B9-E3BF-4948-9D78-DA9D18F1FE6D}" type="presParOf" srcId="{29DAF5AD-B40F-D24F-90EC-FEFC1EC5152A}" destId="{B58B0E86-1C36-F14D-8F79-DF5F253F4D03}" srcOrd="1" destOrd="0" presId="urn:microsoft.com/office/officeart/2005/8/layout/orgChart1"/>
    <dgm:cxn modelId="{3C6C47C2-AC4A-45D6-AB88-F691D15DCF05}" type="presParOf" srcId="{29DAF5AD-B40F-D24F-90EC-FEFC1EC5152A}" destId="{52ABB0F0-3AB9-0146-8B82-216514664CDF}" srcOrd="2" destOrd="0" presId="urn:microsoft.com/office/officeart/2005/8/layout/orgChart1"/>
    <dgm:cxn modelId="{C9D8EE60-A918-4393-A308-7D6A0BF8A099}" type="presParOf" srcId="{B6D65F1D-AD2A-BF41-9AAB-DD27E82BC947}" destId="{F6CE39BE-2052-E744-9FD5-E5C89DDD99CD}" srcOrd="4" destOrd="0" presId="urn:microsoft.com/office/officeart/2005/8/layout/orgChart1"/>
    <dgm:cxn modelId="{34AB73A5-3E91-4280-92E1-1060D1808A3D}" type="presParOf" srcId="{B6D65F1D-AD2A-BF41-9AAB-DD27E82BC947}" destId="{A435DD1D-0A34-FE48-B03E-4ABDCCECA067}" srcOrd="5" destOrd="0" presId="urn:microsoft.com/office/officeart/2005/8/layout/orgChart1"/>
    <dgm:cxn modelId="{07D16254-F2A9-4BCB-A447-BA177551858E}" type="presParOf" srcId="{A435DD1D-0A34-FE48-B03E-4ABDCCECA067}" destId="{D9CF1204-2D2B-5B45-B649-51E43B6FE61F}" srcOrd="0" destOrd="0" presId="urn:microsoft.com/office/officeart/2005/8/layout/orgChart1"/>
    <dgm:cxn modelId="{2E446245-62CA-47F6-A0D6-622E49564FF0}" type="presParOf" srcId="{D9CF1204-2D2B-5B45-B649-51E43B6FE61F}" destId="{40CB3CA6-0A37-AD40-A461-01A67090A027}" srcOrd="0" destOrd="0" presId="urn:microsoft.com/office/officeart/2005/8/layout/orgChart1"/>
    <dgm:cxn modelId="{54CAD8DA-F2E4-42D2-A49C-AD2156B4A179}" type="presParOf" srcId="{D9CF1204-2D2B-5B45-B649-51E43B6FE61F}" destId="{79F6626A-05AD-984F-BB87-9BE3F8DF5D61}" srcOrd="1" destOrd="0" presId="urn:microsoft.com/office/officeart/2005/8/layout/orgChart1"/>
    <dgm:cxn modelId="{6B3CFC68-9F89-45EB-AA72-B2E41EF20E81}" type="presParOf" srcId="{A435DD1D-0A34-FE48-B03E-4ABDCCECA067}" destId="{E897FE6B-294A-A143-A211-680EBC1FC767}" srcOrd="1" destOrd="0" presId="urn:microsoft.com/office/officeart/2005/8/layout/orgChart1"/>
    <dgm:cxn modelId="{25D30738-48E5-497F-9783-3A19DD7BA5AA}" type="presParOf" srcId="{A435DD1D-0A34-FE48-B03E-4ABDCCECA067}" destId="{217AC1C2-957E-E94D-AD23-AC44CC766262}" srcOrd="2" destOrd="0" presId="urn:microsoft.com/office/officeart/2005/8/layout/orgChart1"/>
    <dgm:cxn modelId="{B0EF4D78-9780-499B-8422-79A833F920BA}" type="presParOf" srcId="{5775A519-C903-824A-AC6B-EED08C5BF85A}" destId="{AE8F4B1D-CF74-F74E-B4C2-3F94E7482182}" srcOrd="2" destOrd="0" presId="urn:microsoft.com/office/officeart/2005/8/layout/orgChart1"/>
  </dgm:cxnLst>
  <dgm:bg/>
  <dgm:whole/>
</dgm:dataModel>
</file>

<file path=ppt/diagrams/data4.xml><?xml version="1.0" encoding="utf-8"?>
<dgm:dataModel xmlns:dgm="http://schemas.openxmlformats.org/drawingml/2006/diagram" xmlns:a="http://schemas.openxmlformats.org/drawingml/2006/main">
  <dgm:ptLst>
    <dgm:pt modelId="{A62CD3E7-B24A-4E4A-B4E8-78D3B1B279FD}" type="doc">
      <dgm:prSet loTypeId="urn:microsoft.com/office/officeart/2005/8/layout/orgChart1" loCatId="" qsTypeId="urn:microsoft.com/office/officeart/2005/8/quickstyle/3d2" qsCatId="3D" csTypeId="urn:microsoft.com/office/officeart/2005/8/colors/accent0_1" csCatId="mainScheme" phldr="1"/>
      <dgm:spPr/>
      <dgm:t>
        <a:bodyPr/>
        <a:lstStyle/>
        <a:p>
          <a:endParaRPr lang="en-US"/>
        </a:p>
      </dgm:t>
    </dgm:pt>
    <dgm:pt modelId="{C3569667-0C3B-1D47-B210-249B09AE8B5E}">
      <dgm:prSet phldrT="[Text]"/>
      <dgm:spPr/>
      <dgm:t>
        <a:bodyPr/>
        <a:lstStyle/>
        <a:p>
          <a:r>
            <a:rPr lang="en-US" dirty="0" smtClean="0"/>
            <a:t>FEDERAL </a:t>
          </a:r>
          <a:endParaRPr lang="en-US" dirty="0"/>
        </a:p>
      </dgm:t>
    </dgm:pt>
    <dgm:pt modelId="{F39808EA-1D95-724E-99DE-4B1CDA8FF333}" type="parTrans" cxnId="{F75A8CAE-1584-244A-A39C-CF1605BF5591}">
      <dgm:prSet/>
      <dgm:spPr/>
      <dgm:t>
        <a:bodyPr/>
        <a:lstStyle/>
        <a:p>
          <a:endParaRPr lang="en-US"/>
        </a:p>
      </dgm:t>
    </dgm:pt>
    <dgm:pt modelId="{BFDC7C6B-57B3-7A43-BCA5-85821FBE4350}" type="sibTrans" cxnId="{F75A8CAE-1584-244A-A39C-CF1605BF5591}">
      <dgm:prSet/>
      <dgm:spPr/>
      <dgm:t>
        <a:bodyPr/>
        <a:lstStyle/>
        <a:p>
          <a:endParaRPr lang="en-US"/>
        </a:p>
      </dgm:t>
    </dgm:pt>
    <dgm:pt modelId="{8F435075-2FF5-6F4B-81FC-7B975D1F38C8}">
      <dgm:prSet phldrT="[Text]"/>
      <dgm:spPr/>
      <dgm:t>
        <a:bodyPr/>
        <a:lstStyle/>
        <a:p>
          <a:r>
            <a:rPr lang="en-US" dirty="0" smtClean="0"/>
            <a:t>Foreign Service of Pakistan</a:t>
          </a:r>
          <a:endParaRPr lang="en-US" dirty="0"/>
        </a:p>
      </dgm:t>
    </dgm:pt>
    <dgm:pt modelId="{DACE1B90-CF03-3045-ABD4-3F984C159F3E}" type="parTrans" cxnId="{0E26209F-3BD3-AE46-BFE9-1757AE865CAE}">
      <dgm:prSet/>
      <dgm:spPr/>
      <dgm:t>
        <a:bodyPr/>
        <a:lstStyle/>
        <a:p>
          <a:endParaRPr lang="en-US"/>
        </a:p>
      </dgm:t>
    </dgm:pt>
    <dgm:pt modelId="{90DABB80-9BAE-C043-92E5-E5841B43ACD3}" type="sibTrans" cxnId="{0E26209F-3BD3-AE46-BFE9-1757AE865CAE}">
      <dgm:prSet/>
      <dgm:spPr/>
      <dgm:t>
        <a:bodyPr/>
        <a:lstStyle/>
        <a:p>
          <a:endParaRPr lang="en-US"/>
        </a:p>
      </dgm:t>
    </dgm:pt>
    <dgm:pt modelId="{38BFB0A3-6260-0D49-BD41-F4F01E9ECC48}">
      <dgm:prSet phldrT="[Text]"/>
      <dgm:spPr/>
      <dgm:t>
        <a:bodyPr/>
        <a:lstStyle/>
        <a:p>
          <a:r>
            <a:rPr lang="en-US" dirty="0" smtClean="0"/>
            <a:t>Pakistan Audit &amp; Accounts Service</a:t>
          </a:r>
          <a:endParaRPr lang="en-US" dirty="0"/>
        </a:p>
      </dgm:t>
    </dgm:pt>
    <dgm:pt modelId="{F8027B98-311B-C549-88DA-2762A014EB42}" type="parTrans" cxnId="{4C6E1048-0395-BB4C-BA6F-5629671D0FC5}">
      <dgm:prSet/>
      <dgm:spPr/>
      <dgm:t>
        <a:bodyPr/>
        <a:lstStyle/>
        <a:p>
          <a:endParaRPr lang="en-US"/>
        </a:p>
      </dgm:t>
    </dgm:pt>
    <dgm:pt modelId="{A8AD850E-787D-1E4E-A287-80FF786CA572}" type="sibTrans" cxnId="{4C6E1048-0395-BB4C-BA6F-5629671D0FC5}">
      <dgm:prSet/>
      <dgm:spPr/>
      <dgm:t>
        <a:bodyPr/>
        <a:lstStyle/>
        <a:p>
          <a:endParaRPr lang="en-US"/>
        </a:p>
      </dgm:t>
    </dgm:pt>
    <dgm:pt modelId="{4DBB2B3E-4676-3346-A70E-9302C7D025FA}">
      <dgm:prSet phldrT="[Text]"/>
      <dgm:spPr/>
      <dgm:t>
        <a:bodyPr/>
        <a:lstStyle/>
        <a:p>
          <a:r>
            <a:rPr lang="en-US" dirty="0" smtClean="0"/>
            <a:t>Pakistan Revenue Service</a:t>
          </a:r>
          <a:endParaRPr lang="en-US" dirty="0"/>
        </a:p>
      </dgm:t>
    </dgm:pt>
    <dgm:pt modelId="{8C11850D-F487-5544-BB41-0CBCF0BC6D06}" type="parTrans" cxnId="{040DB5A7-8A3E-0443-9E52-06B0FF175811}">
      <dgm:prSet/>
      <dgm:spPr/>
      <dgm:t>
        <a:bodyPr/>
        <a:lstStyle/>
        <a:p>
          <a:endParaRPr lang="en-US"/>
        </a:p>
      </dgm:t>
    </dgm:pt>
    <dgm:pt modelId="{F8DDCC78-2266-E94F-A7A4-8A4DEA17A743}" type="sibTrans" cxnId="{040DB5A7-8A3E-0443-9E52-06B0FF175811}">
      <dgm:prSet/>
      <dgm:spPr/>
      <dgm:t>
        <a:bodyPr/>
        <a:lstStyle/>
        <a:p>
          <a:endParaRPr lang="en-US"/>
        </a:p>
      </dgm:t>
    </dgm:pt>
    <dgm:pt modelId="{468945AA-8E34-5D41-9CEC-866105521F40}">
      <dgm:prSet/>
      <dgm:spPr/>
      <dgm:t>
        <a:bodyPr/>
        <a:lstStyle/>
        <a:p>
          <a:r>
            <a:rPr lang="en-US" dirty="0" smtClean="0"/>
            <a:t>Inland Revenue Service</a:t>
          </a:r>
          <a:endParaRPr lang="en-US" dirty="0"/>
        </a:p>
      </dgm:t>
    </dgm:pt>
    <dgm:pt modelId="{B2656875-4C91-8A4E-ABD5-669768DFBF2F}" type="parTrans" cxnId="{F5F9E119-ADBA-0E4A-BCB1-CE8632008A54}">
      <dgm:prSet/>
      <dgm:spPr/>
      <dgm:t>
        <a:bodyPr/>
        <a:lstStyle/>
        <a:p>
          <a:endParaRPr lang="en-US"/>
        </a:p>
      </dgm:t>
    </dgm:pt>
    <dgm:pt modelId="{20EBB9E7-16A4-3C44-A366-20D3E01D2487}" type="sibTrans" cxnId="{F5F9E119-ADBA-0E4A-BCB1-CE8632008A54}">
      <dgm:prSet/>
      <dgm:spPr/>
      <dgm:t>
        <a:bodyPr/>
        <a:lstStyle/>
        <a:p>
          <a:endParaRPr lang="en-US"/>
        </a:p>
      </dgm:t>
    </dgm:pt>
    <dgm:pt modelId="{71433F69-C154-464F-8A09-36A34D319918}">
      <dgm:prSet/>
      <dgm:spPr/>
      <dgm:t>
        <a:bodyPr/>
        <a:lstStyle/>
        <a:p>
          <a:r>
            <a:rPr lang="en-US" dirty="0" smtClean="0"/>
            <a:t>Pakistan Customs Service</a:t>
          </a:r>
          <a:endParaRPr lang="en-US" dirty="0"/>
        </a:p>
      </dgm:t>
    </dgm:pt>
    <dgm:pt modelId="{E2B97580-16A6-8D4E-93A6-882825FF3048}" type="parTrans" cxnId="{DF7E6A93-6285-0741-A77F-388A9FBC54D3}">
      <dgm:prSet/>
      <dgm:spPr/>
      <dgm:t>
        <a:bodyPr/>
        <a:lstStyle/>
        <a:p>
          <a:endParaRPr lang="en-US"/>
        </a:p>
      </dgm:t>
    </dgm:pt>
    <dgm:pt modelId="{D6C15610-DF4D-F54F-9CA5-BAF6169F6E59}" type="sibTrans" cxnId="{DF7E6A93-6285-0741-A77F-388A9FBC54D3}">
      <dgm:prSet/>
      <dgm:spPr/>
      <dgm:t>
        <a:bodyPr/>
        <a:lstStyle/>
        <a:p>
          <a:endParaRPr lang="en-US"/>
        </a:p>
      </dgm:t>
    </dgm:pt>
    <dgm:pt modelId="{BAD17FD6-A20A-364F-A151-A30CD72348CD}" type="pres">
      <dgm:prSet presAssocID="{A62CD3E7-B24A-4E4A-B4E8-78D3B1B279FD}" presName="hierChild1" presStyleCnt="0">
        <dgm:presLayoutVars>
          <dgm:orgChart val="1"/>
          <dgm:chPref val="1"/>
          <dgm:dir/>
          <dgm:animOne val="branch"/>
          <dgm:animLvl val="lvl"/>
          <dgm:resizeHandles/>
        </dgm:presLayoutVars>
      </dgm:prSet>
      <dgm:spPr/>
      <dgm:t>
        <a:bodyPr/>
        <a:lstStyle/>
        <a:p>
          <a:endParaRPr lang="en-US"/>
        </a:p>
      </dgm:t>
    </dgm:pt>
    <dgm:pt modelId="{5775A519-C903-824A-AC6B-EED08C5BF85A}" type="pres">
      <dgm:prSet presAssocID="{C3569667-0C3B-1D47-B210-249B09AE8B5E}" presName="hierRoot1" presStyleCnt="0">
        <dgm:presLayoutVars>
          <dgm:hierBranch val="init"/>
        </dgm:presLayoutVars>
      </dgm:prSet>
      <dgm:spPr/>
      <dgm:t>
        <a:bodyPr/>
        <a:lstStyle/>
        <a:p>
          <a:endParaRPr lang="en-GB"/>
        </a:p>
      </dgm:t>
    </dgm:pt>
    <dgm:pt modelId="{F159D961-EF86-5240-AAAE-B43018E77B35}" type="pres">
      <dgm:prSet presAssocID="{C3569667-0C3B-1D47-B210-249B09AE8B5E}" presName="rootComposite1" presStyleCnt="0"/>
      <dgm:spPr/>
      <dgm:t>
        <a:bodyPr/>
        <a:lstStyle/>
        <a:p>
          <a:endParaRPr lang="en-GB"/>
        </a:p>
      </dgm:t>
    </dgm:pt>
    <dgm:pt modelId="{EE5F11CA-4A9B-A147-AB1F-12AD40FFF2C4}" type="pres">
      <dgm:prSet presAssocID="{C3569667-0C3B-1D47-B210-249B09AE8B5E}" presName="rootText1" presStyleLbl="node0" presStyleIdx="0" presStyleCnt="1">
        <dgm:presLayoutVars>
          <dgm:chPref val="3"/>
        </dgm:presLayoutVars>
      </dgm:prSet>
      <dgm:spPr/>
      <dgm:t>
        <a:bodyPr/>
        <a:lstStyle/>
        <a:p>
          <a:endParaRPr lang="en-US"/>
        </a:p>
      </dgm:t>
    </dgm:pt>
    <dgm:pt modelId="{87F8B19D-6FD1-B247-8329-3B5D7E6536E6}" type="pres">
      <dgm:prSet presAssocID="{C3569667-0C3B-1D47-B210-249B09AE8B5E}" presName="rootConnector1" presStyleLbl="node1" presStyleIdx="0" presStyleCnt="0"/>
      <dgm:spPr/>
      <dgm:t>
        <a:bodyPr/>
        <a:lstStyle/>
        <a:p>
          <a:endParaRPr lang="en-US"/>
        </a:p>
      </dgm:t>
    </dgm:pt>
    <dgm:pt modelId="{B6D65F1D-AD2A-BF41-9AAB-DD27E82BC947}" type="pres">
      <dgm:prSet presAssocID="{C3569667-0C3B-1D47-B210-249B09AE8B5E}" presName="hierChild2" presStyleCnt="0"/>
      <dgm:spPr/>
      <dgm:t>
        <a:bodyPr/>
        <a:lstStyle/>
        <a:p>
          <a:endParaRPr lang="en-GB"/>
        </a:p>
      </dgm:t>
    </dgm:pt>
    <dgm:pt modelId="{0EAE74B8-0A29-374B-A0EA-5A105F87ADC2}" type="pres">
      <dgm:prSet presAssocID="{DACE1B90-CF03-3045-ABD4-3F984C159F3E}" presName="Name37" presStyleLbl="parChTrans1D2" presStyleIdx="0" presStyleCnt="3"/>
      <dgm:spPr/>
      <dgm:t>
        <a:bodyPr/>
        <a:lstStyle/>
        <a:p>
          <a:endParaRPr lang="en-US"/>
        </a:p>
      </dgm:t>
    </dgm:pt>
    <dgm:pt modelId="{DB86AEB6-D0ED-5A46-98E8-878AA119A66E}" type="pres">
      <dgm:prSet presAssocID="{8F435075-2FF5-6F4B-81FC-7B975D1F38C8}" presName="hierRoot2" presStyleCnt="0">
        <dgm:presLayoutVars>
          <dgm:hierBranch val="init"/>
        </dgm:presLayoutVars>
      </dgm:prSet>
      <dgm:spPr/>
      <dgm:t>
        <a:bodyPr/>
        <a:lstStyle/>
        <a:p>
          <a:endParaRPr lang="en-GB"/>
        </a:p>
      </dgm:t>
    </dgm:pt>
    <dgm:pt modelId="{5DDEC80B-24DE-554B-93D2-834A13ABA434}" type="pres">
      <dgm:prSet presAssocID="{8F435075-2FF5-6F4B-81FC-7B975D1F38C8}" presName="rootComposite" presStyleCnt="0"/>
      <dgm:spPr/>
      <dgm:t>
        <a:bodyPr/>
        <a:lstStyle/>
        <a:p>
          <a:endParaRPr lang="en-GB"/>
        </a:p>
      </dgm:t>
    </dgm:pt>
    <dgm:pt modelId="{F355A4E8-8264-1341-9CA6-C4390E2D7188}" type="pres">
      <dgm:prSet presAssocID="{8F435075-2FF5-6F4B-81FC-7B975D1F38C8}" presName="rootText" presStyleLbl="node2" presStyleIdx="0" presStyleCnt="3">
        <dgm:presLayoutVars>
          <dgm:chPref val="3"/>
        </dgm:presLayoutVars>
      </dgm:prSet>
      <dgm:spPr/>
      <dgm:t>
        <a:bodyPr/>
        <a:lstStyle/>
        <a:p>
          <a:endParaRPr lang="en-US"/>
        </a:p>
      </dgm:t>
    </dgm:pt>
    <dgm:pt modelId="{C36C72EC-E89D-5046-8145-3040E33B8CEB}" type="pres">
      <dgm:prSet presAssocID="{8F435075-2FF5-6F4B-81FC-7B975D1F38C8}" presName="rootConnector" presStyleLbl="node2" presStyleIdx="0" presStyleCnt="3"/>
      <dgm:spPr/>
      <dgm:t>
        <a:bodyPr/>
        <a:lstStyle/>
        <a:p>
          <a:endParaRPr lang="en-US"/>
        </a:p>
      </dgm:t>
    </dgm:pt>
    <dgm:pt modelId="{AB4B53A2-A6F1-E74B-AA2A-3EA2DFDFD916}" type="pres">
      <dgm:prSet presAssocID="{8F435075-2FF5-6F4B-81FC-7B975D1F38C8}" presName="hierChild4" presStyleCnt="0"/>
      <dgm:spPr/>
      <dgm:t>
        <a:bodyPr/>
        <a:lstStyle/>
        <a:p>
          <a:endParaRPr lang="en-GB"/>
        </a:p>
      </dgm:t>
    </dgm:pt>
    <dgm:pt modelId="{BC2F3717-8857-C543-8D2F-8A56A6CB9EBC}" type="pres">
      <dgm:prSet presAssocID="{8F435075-2FF5-6F4B-81FC-7B975D1F38C8}" presName="hierChild5" presStyleCnt="0"/>
      <dgm:spPr/>
      <dgm:t>
        <a:bodyPr/>
        <a:lstStyle/>
        <a:p>
          <a:endParaRPr lang="en-GB"/>
        </a:p>
      </dgm:t>
    </dgm:pt>
    <dgm:pt modelId="{D221F05C-148D-0F48-A35F-CD2C3BB56239}" type="pres">
      <dgm:prSet presAssocID="{F8027B98-311B-C549-88DA-2762A014EB42}" presName="Name37" presStyleLbl="parChTrans1D2" presStyleIdx="1" presStyleCnt="3"/>
      <dgm:spPr/>
      <dgm:t>
        <a:bodyPr/>
        <a:lstStyle/>
        <a:p>
          <a:endParaRPr lang="en-US"/>
        </a:p>
      </dgm:t>
    </dgm:pt>
    <dgm:pt modelId="{29DAF5AD-B40F-D24F-90EC-FEFC1EC5152A}" type="pres">
      <dgm:prSet presAssocID="{38BFB0A3-6260-0D49-BD41-F4F01E9ECC48}" presName="hierRoot2" presStyleCnt="0">
        <dgm:presLayoutVars>
          <dgm:hierBranch val="init"/>
        </dgm:presLayoutVars>
      </dgm:prSet>
      <dgm:spPr/>
      <dgm:t>
        <a:bodyPr/>
        <a:lstStyle/>
        <a:p>
          <a:endParaRPr lang="en-GB"/>
        </a:p>
      </dgm:t>
    </dgm:pt>
    <dgm:pt modelId="{9D7972F3-4FE6-4541-95A2-35569C0E64CD}" type="pres">
      <dgm:prSet presAssocID="{38BFB0A3-6260-0D49-BD41-F4F01E9ECC48}" presName="rootComposite" presStyleCnt="0"/>
      <dgm:spPr/>
      <dgm:t>
        <a:bodyPr/>
        <a:lstStyle/>
        <a:p>
          <a:endParaRPr lang="en-GB"/>
        </a:p>
      </dgm:t>
    </dgm:pt>
    <dgm:pt modelId="{349800C2-5360-FD40-94B1-937722C38FDB}" type="pres">
      <dgm:prSet presAssocID="{38BFB0A3-6260-0D49-BD41-F4F01E9ECC48}" presName="rootText" presStyleLbl="node2" presStyleIdx="1" presStyleCnt="3">
        <dgm:presLayoutVars>
          <dgm:chPref val="3"/>
        </dgm:presLayoutVars>
      </dgm:prSet>
      <dgm:spPr/>
      <dgm:t>
        <a:bodyPr/>
        <a:lstStyle/>
        <a:p>
          <a:endParaRPr lang="en-US"/>
        </a:p>
      </dgm:t>
    </dgm:pt>
    <dgm:pt modelId="{FFEB6466-970A-7148-B10A-67AA3EC4FA2A}" type="pres">
      <dgm:prSet presAssocID="{38BFB0A3-6260-0D49-BD41-F4F01E9ECC48}" presName="rootConnector" presStyleLbl="node2" presStyleIdx="1" presStyleCnt="3"/>
      <dgm:spPr/>
      <dgm:t>
        <a:bodyPr/>
        <a:lstStyle/>
        <a:p>
          <a:endParaRPr lang="en-US"/>
        </a:p>
      </dgm:t>
    </dgm:pt>
    <dgm:pt modelId="{B58B0E86-1C36-F14D-8F79-DF5F253F4D03}" type="pres">
      <dgm:prSet presAssocID="{38BFB0A3-6260-0D49-BD41-F4F01E9ECC48}" presName="hierChild4" presStyleCnt="0"/>
      <dgm:spPr/>
      <dgm:t>
        <a:bodyPr/>
        <a:lstStyle/>
        <a:p>
          <a:endParaRPr lang="en-GB"/>
        </a:p>
      </dgm:t>
    </dgm:pt>
    <dgm:pt modelId="{52ABB0F0-3AB9-0146-8B82-216514664CDF}" type="pres">
      <dgm:prSet presAssocID="{38BFB0A3-6260-0D49-BD41-F4F01E9ECC48}" presName="hierChild5" presStyleCnt="0"/>
      <dgm:spPr/>
      <dgm:t>
        <a:bodyPr/>
        <a:lstStyle/>
        <a:p>
          <a:endParaRPr lang="en-GB"/>
        </a:p>
      </dgm:t>
    </dgm:pt>
    <dgm:pt modelId="{F6CE39BE-2052-E744-9FD5-E5C89DDD99CD}" type="pres">
      <dgm:prSet presAssocID="{8C11850D-F487-5544-BB41-0CBCF0BC6D06}" presName="Name37" presStyleLbl="parChTrans1D2" presStyleIdx="2" presStyleCnt="3"/>
      <dgm:spPr/>
      <dgm:t>
        <a:bodyPr/>
        <a:lstStyle/>
        <a:p>
          <a:endParaRPr lang="en-US"/>
        </a:p>
      </dgm:t>
    </dgm:pt>
    <dgm:pt modelId="{A435DD1D-0A34-FE48-B03E-4ABDCCECA067}" type="pres">
      <dgm:prSet presAssocID="{4DBB2B3E-4676-3346-A70E-9302C7D025FA}" presName="hierRoot2" presStyleCnt="0">
        <dgm:presLayoutVars>
          <dgm:hierBranch val="init"/>
        </dgm:presLayoutVars>
      </dgm:prSet>
      <dgm:spPr/>
      <dgm:t>
        <a:bodyPr/>
        <a:lstStyle/>
        <a:p>
          <a:endParaRPr lang="en-GB"/>
        </a:p>
      </dgm:t>
    </dgm:pt>
    <dgm:pt modelId="{D9CF1204-2D2B-5B45-B649-51E43B6FE61F}" type="pres">
      <dgm:prSet presAssocID="{4DBB2B3E-4676-3346-A70E-9302C7D025FA}" presName="rootComposite" presStyleCnt="0"/>
      <dgm:spPr/>
      <dgm:t>
        <a:bodyPr/>
        <a:lstStyle/>
        <a:p>
          <a:endParaRPr lang="en-GB"/>
        </a:p>
      </dgm:t>
    </dgm:pt>
    <dgm:pt modelId="{40CB3CA6-0A37-AD40-A461-01A67090A027}" type="pres">
      <dgm:prSet presAssocID="{4DBB2B3E-4676-3346-A70E-9302C7D025FA}" presName="rootText" presStyleLbl="node2" presStyleIdx="2" presStyleCnt="3">
        <dgm:presLayoutVars>
          <dgm:chPref val="3"/>
        </dgm:presLayoutVars>
      </dgm:prSet>
      <dgm:spPr/>
      <dgm:t>
        <a:bodyPr/>
        <a:lstStyle/>
        <a:p>
          <a:endParaRPr lang="en-US"/>
        </a:p>
      </dgm:t>
    </dgm:pt>
    <dgm:pt modelId="{79F6626A-05AD-984F-BB87-9BE3F8DF5D61}" type="pres">
      <dgm:prSet presAssocID="{4DBB2B3E-4676-3346-A70E-9302C7D025FA}" presName="rootConnector" presStyleLbl="node2" presStyleIdx="2" presStyleCnt="3"/>
      <dgm:spPr/>
      <dgm:t>
        <a:bodyPr/>
        <a:lstStyle/>
        <a:p>
          <a:endParaRPr lang="en-US"/>
        </a:p>
      </dgm:t>
    </dgm:pt>
    <dgm:pt modelId="{E897FE6B-294A-A143-A211-680EBC1FC767}" type="pres">
      <dgm:prSet presAssocID="{4DBB2B3E-4676-3346-A70E-9302C7D025FA}" presName="hierChild4" presStyleCnt="0"/>
      <dgm:spPr/>
      <dgm:t>
        <a:bodyPr/>
        <a:lstStyle/>
        <a:p>
          <a:endParaRPr lang="en-GB"/>
        </a:p>
      </dgm:t>
    </dgm:pt>
    <dgm:pt modelId="{221CBA28-CC75-FC47-85A1-BCCD1483DF8E}" type="pres">
      <dgm:prSet presAssocID="{B2656875-4C91-8A4E-ABD5-669768DFBF2F}" presName="Name37" presStyleLbl="parChTrans1D3" presStyleIdx="0" presStyleCnt="2"/>
      <dgm:spPr/>
      <dgm:t>
        <a:bodyPr/>
        <a:lstStyle/>
        <a:p>
          <a:endParaRPr lang="en-US"/>
        </a:p>
      </dgm:t>
    </dgm:pt>
    <dgm:pt modelId="{7574A545-972C-9146-A1BC-38D05B03D00E}" type="pres">
      <dgm:prSet presAssocID="{468945AA-8E34-5D41-9CEC-866105521F40}" presName="hierRoot2" presStyleCnt="0">
        <dgm:presLayoutVars>
          <dgm:hierBranch val="init"/>
        </dgm:presLayoutVars>
      </dgm:prSet>
      <dgm:spPr/>
      <dgm:t>
        <a:bodyPr/>
        <a:lstStyle/>
        <a:p>
          <a:endParaRPr lang="en-GB"/>
        </a:p>
      </dgm:t>
    </dgm:pt>
    <dgm:pt modelId="{CD2355A4-D90B-514A-AEBE-888E3D620F38}" type="pres">
      <dgm:prSet presAssocID="{468945AA-8E34-5D41-9CEC-866105521F40}" presName="rootComposite" presStyleCnt="0"/>
      <dgm:spPr/>
      <dgm:t>
        <a:bodyPr/>
        <a:lstStyle/>
        <a:p>
          <a:endParaRPr lang="en-GB"/>
        </a:p>
      </dgm:t>
    </dgm:pt>
    <dgm:pt modelId="{DF3D1AEC-8421-7A47-A91B-021817CA0310}" type="pres">
      <dgm:prSet presAssocID="{468945AA-8E34-5D41-9CEC-866105521F40}" presName="rootText" presStyleLbl="node3" presStyleIdx="0" presStyleCnt="2">
        <dgm:presLayoutVars>
          <dgm:chPref val="3"/>
        </dgm:presLayoutVars>
      </dgm:prSet>
      <dgm:spPr/>
      <dgm:t>
        <a:bodyPr/>
        <a:lstStyle/>
        <a:p>
          <a:endParaRPr lang="en-US"/>
        </a:p>
      </dgm:t>
    </dgm:pt>
    <dgm:pt modelId="{68F6078D-EEE1-5441-97B8-82632BC96730}" type="pres">
      <dgm:prSet presAssocID="{468945AA-8E34-5D41-9CEC-866105521F40}" presName="rootConnector" presStyleLbl="node3" presStyleIdx="0" presStyleCnt="2"/>
      <dgm:spPr/>
      <dgm:t>
        <a:bodyPr/>
        <a:lstStyle/>
        <a:p>
          <a:endParaRPr lang="en-US"/>
        </a:p>
      </dgm:t>
    </dgm:pt>
    <dgm:pt modelId="{91D4D7BD-90F9-054F-BF93-35E2C9CFE0A2}" type="pres">
      <dgm:prSet presAssocID="{468945AA-8E34-5D41-9CEC-866105521F40}" presName="hierChild4" presStyleCnt="0"/>
      <dgm:spPr/>
      <dgm:t>
        <a:bodyPr/>
        <a:lstStyle/>
        <a:p>
          <a:endParaRPr lang="en-GB"/>
        </a:p>
      </dgm:t>
    </dgm:pt>
    <dgm:pt modelId="{B6A0AD00-2ED8-4A4E-AD4C-ACAE55267F38}" type="pres">
      <dgm:prSet presAssocID="{468945AA-8E34-5D41-9CEC-866105521F40}" presName="hierChild5" presStyleCnt="0"/>
      <dgm:spPr/>
      <dgm:t>
        <a:bodyPr/>
        <a:lstStyle/>
        <a:p>
          <a:endParaRPr lang="en-GB"/>
        </a:p>
      </dgm:t>
    </dgm:pt>
    <dgm:pt modelId="{CC222CC6-CCF5-C444-8D1B-5AA61F034CF9}" type="pres">
      <dgm:prSet presAssocID="{E2B97580-16A6-8D4E-93A6-882825FF3048}" presName="Name37" presStyleLbl="parChTrans1D3" presStyleIdx="1" presStyleCnt="2"/>
      <dgm:spPr/>
      <dgm:t>
        <a:bodyPr/>
        <a:lstStyle/>
        <a:p>
          <a:endParaRPr lang="en-US"/>
        </a:p>
      </dgm:t>
    </dgm:pt>
    <dgm:pt modelId="{985D7C37-C12B-2347-A9D0-08170EF0FD52}" type="pres">
      <dgm:prSet presAssocID="{71433F69-C154-464F-8A09-36A34D319918}" presName="hierRoot2" presStyleCnt="0">
        <dgm:presLayoutVars>
          <dgm:hierBranch val="init"/>
        </dgm:presLayoutVars>
      </dgm:prSet>
      <dgm:spPr/>
      <dgm:t>
        <a:bodyPr/>
        <a:lstStyle/>
        <a:p>
          <a:endParaRPr lang="en-GB"/>
        </a:p>
      </dgm:t>
    </dgm:pt>
    <dgm:pt modelId="{2911243D-4597-694C-BAB6-818640AF5CC2}" type="pres">
      <dgm:prSet presAssocID="{71433F69-C154-464F-8A09-36A34D319918}" presName="rootComposite" presStyleCnt="0"/>
      <dgm:spPr/>
      <dgm:t>
        <a:bodyPr/>
        <a:lstStyle/>
        <a:p>
          <a:endParaRPr lang="en-GB"/>
        </a:p>
      </dgm:t>
    </dgm:pt>
    <dgm:pt modelId="{5A18E77C-A610-B646-B0C3-2453F8AB5C86}" type="pres">
      <dgm:prSet presAssocID="{71433F69-C154-464F-8A09-36A34D319918}" presName="rootText" presStyleLbl="node3" presStyleIdx="1" presStyleCnt="2">
        <dgm:presLayoutVars>
          <dgm:chPref val="3"/>
        </dgm:presLayoutVars>
      </dgm:prSet>
      <dgm:spPr/>
      <dgm:t>
        <a:bodyPr/>
        <a:lstStyle/>
        <a:p>
          <a:endParaRPr lang="en-US"/>
        </a:p>
      </dgm:t>
    </dgm:pt>
    <dgm:pt modelId="{CA0442B1-8BC8-D74C-AACA-3C0DD488AF23}" type="pres">
      <dgm:prSet presAssocID="{71433F69-C154-464F-8A09-36A34D319918}" presName="rootConnector" presStyleLbl="node3" presStyleIdx="1" presStyleCnt="2"/>
      <dgm:spPr/>
      <dgm:t>
        <a:bodyPr/>
        <a:lstStyle/>
        <a:p>
          <a:endParaRPr lang="en-US"/>
        </a:p>
      </dgm:t>
    </dgm:pt>
    <dgm:pt modelId="{55FE1582-4153-5041-9323-41330F20B084}" type="pres">
      <dgm:prSet presAssocID="{71433F69-C154-464F-8A09-36A34D319918}" presName="hierChild4" presStyleCnt="0"/>
      <dgm:spPr/>
      <dgm:t>
        <a:bodyPr/>
        <a:lstStyle/>
        <a:p>
          <a:endParaRPr lang="en-GB"/>
        </a:p>
      </dgm:t>
    </dgm:pt>
    <dgm:pt modelId="{E6503107-099B-BD45-B341-7DFC3B688BFA}" type="pres">
      <dgm:prSet presAssocID="{71433F69-C154-464F-8A09-36A34D319918}" presName="hierChild5" presStyleCnt="0"/>
      <dgm:spPr/>
      <dgm:t>
        <a:bodyPr/>
        <a:lstStyle/>
        <a:p>
          <a:endParaRPr lang="en-GB"/>
        </a:p>
      </dgm:t>
    </dgm:pt>
    <dgm:pt modelId="{217AC1C2-957E-E94D-AD23-AC44CC766262}" type="pres">
      <dgm:prSet presAssocID="{4DBB2B3E-4676-3346-A70E-9302C7D025FA}" presName="hierChild5" presStyleCnt="0"/>
      <dgm:spPr/>
      <dgm:t>
        <a:bodyPr/>
        <a:lstStyle/>
        <a:p>
          <a:endParaRPr lang="en-GB"/>
        </a:p>
      </dgm:t>
    </dgm:pt>
    <dgm:pt modelId="{AE8F4B1D-CF74-F74E-B4C2-3F94E7482182}" type="pres">
      <dgm:prSet presAssocID="{C3569667-0C3B-1D47-B210-249B09AE8B5E}" presName="hierChild3" presStyleCnt="0"/>
      <dgm:spPr/>
      <dgm:t>
        <a:bodyPr/>
        <a:lstStyle/>
        <a:p>
          <a:endParaRPr lang="en-GB"/>
        </a:p>
      </dgm:t>
    </dgm:pt>
  </dgm:ptLst>
  <dgm:cxnLst>
    <dgm:cxn modelId="{3EDC2451-F14C-419A-94D7-EF1C20FE2229}" type="presOf" srcId="{8C11850D-F487-5544-BB41-0CBCF0BC6D06}" destId="{F6CE39BE-2052-E744-9FD5-E5C89DDD99CD}" srcOrd="0" destOrd="0" presId="urn:microsoft.com/office/officeart/2005/8/layout/orgChart1"/>
    <dgm:cxn modelId="{2CB95E00-A7D6-4456-AB4D-39957CEF055B}" type="presOf" srcId="{C3569667-0C3B-1D47-B210-249B09AE8B5E}" destId="{EE5F11CA-4A9B-A147-AB1F-12AD40FFF2C4}" srcOrd="0" destOrd="0" presId="urn:microsoft.com/office/officeart/2005/8/layout/orgChart1"/>
    <dgm:cxn modelId="{358F36F8-0AE0-4267-A269-0D61E7D33A43}" type="presOf" srcId="{468945AA-8E34-5D41-9CEC-866105521F40}" destId="{68F6078D-EEE1-5441-97B8-82632BC96730}" srcOrd="1" destOrd="0" presId="urn:microsoft.com/office/officeart/2005/8/layout/orgChart1"/>
    <dgm:cxn modelId="{744E0823-DAD9-4E74-993E-28F3844E25FF}" type="presOf" srcId="{E2B97580-16A6-8D4E-93A6-882825FF3048}" destId="{CC222CC6-CCF5-C444-8D1B-5AA61F034CF9}" srcOrd="0" destOrd="0" presId="urn:microsoft.com/office/officeart/2005/8/layout/orgChart1"/>
    <dgm:cxn modelId="{8559FDB9-4B6E-45DB-A989-0AEF8DDFDA62}" type="presOf" srcId="{468945AA-8E34-5D41-9CEC-866105521F40}" destId="{DF3D1AEC-8421-7A47-A91B-021817CA0310}" srcOrd="0" destOrd="0" presId="urn:microsoft.com/office/officeart/2005/8/layout/orgChart1"/>
    <dgm:cxn modelId="{B6C23AA7-CFFF-4FCA-9C25-4E23A1ACFF92}" type="presOf" srcId="{B2656875-4C91-8A4E-ABD5-669768DFBF2F}" destId="{221CBA28-CC75-FC47-85A1-BCCD1483DF8E}" srcOrd="0" destOrd="0" presId="urn:microsoft.com/office/officeart/2005/8/layout/orgChart1"/>
    <dgm:cxn modelId="{040DB5A7-8A3E-0443-9E52-06B0FF175811}" srcId="{C3569667-0C3B-1D47-B210-249B09AE8B5E}" destId="{4DBB2B3E-4676-3346-A70E-9302C7D025FA}" srcOrd="2" destOrd="0" parTransId="{8C11850D-F487-5544-BB41-0CBCF0BC6D06}" sibTransId="{F8DDCC78-2266-E94F-A7A4-8A4DEA17A743}"/>
    <dgm:cxn modelId="{F75A8CAE-1584-244A-A39C-CF1605BF5591}" srcId="{A62CD3E7-B24A-4E4A-B4E8-78D3B1B279FD}" destId="{C3569667-0C3B-1D47-B210-249B09AE8B5E}" srcOrd="0" destOrd="0" parTransId="{F39808EA-1D95-724E-99DE-4B1CDA8FF333}" sibTransId="{BFDC7C6B-57B3-7A43-BCA5-85821FBE4350}"/>
    <dgm:cxn modelId="{EFE6213F-D474-44CD-A881-CAB02AE0CDA2}" type="presOf" srcId="{71433F69-C154-464F-8A09-36A34D319918}" destId="{5A18E77C-A610-B646-B0C3-2453F8AB5C86}" srcOrd="0" destOrd="0" presId="urn:microsoft.com/office/officeart/2005/8/layout/orgChart1"/>
    <dgm:cxn modelId="{80100404-AF12-4EBE-857C-71268497CD73}" type="presOf" srcId="{38BFB0A3-6260-0D49-BD41-F4F01E9ECC48}" destId="{349800C2-5360-FD40-94B1-937722C38FDB}" srcOrd="0" destOrd="0" presId="urn:microsoft.com/office/officeart/2005/8/layout/orgChart1"/>
    <dgm:cxn modelId="{57780A5B-D684-4C9A-996A-6FEFF1EC6A47}" type="presOf" srcId="{8F435075-2FF5-6F4B-81FC-7B975D1F38C8}" destId="{F355A4E8-8264-1341-9CA6-C4390E2D7188}" srcOrd="0" destOrd="0" presId="urn:microsoft.com/office/officeart/2005/8/layout/orgChart1"/>
    <dgm:cxn modelId="{8A3F347B-B961-498B-B058-38FCE629ED28}" type="presOf" srcId="{A62CD3E7-B24A-4E4A-B4E8-78D3B1B279FD}" destId="{BAD17FD6-A20A-364F-A151-A30CD72348CD}" srcOrd="0" destOrd="0" presId="urn:microsoft.com/office/officeart/2005/8/layout/orgChart1"/>
    <dgm:cxn modelId="{25ABB0BB-589F-4BC2-AF5D-B1C8C7B8FA71}" type="presOf" srcId="{C3569667-0C3B-1D47-B210-249B09AE8B5E}" destId="{87F8B19D-6FD1-B247-8329-3B5D7E6536E6}" srcOrd="1" destOrd="0" presId="urn:microsoft.com/office/officeart/2005/8/layout/orgChart1"/>
    <dgm:cxn modelId="{DF7E6A93-6285-0741-A77F-388A9FBC54D3}" srcId="{4DBB2B3E-4676-3346-A70E-9302C7D025FA}" destId="{71433F69-C154-464F-8A09-36A34D319918}" srcOrd="1" destOrd="0" parTransId="{E2B97580-16A6-8D4E-93A6-882825FF3048}" sibTransId="{D6C15610-DF4D-F54F-9CA5-BAF6169F6E59}"/>
    <dgm:cxn modelId="{F76E76BB-9173-48C9-B1E8-C0466CCAC21C}" type="presOf" srcId="{F8027B98-311B-C549-88DA-2762A014EB42}" destId="{D221F05C-148D-0F48-A35F-CD2C3BB56239}" srcOrd="0" destOrd="0" presId="urn:microsoft.com/office/officeart/2005/8/layout/orgChart1"/>
    <dgm:cxn modelId="{E2C139F0-EF81-49DB-B4F5-D8836AFF4E0D}" type="presOf" srcId="{8F435075-2FF5-6F4B-81FC-7B975D1F38C8}" destId="{C36C72EC-E89D-5046-8145-3040E33B8CEB}" srcOrd="1" destOrd="0" presId="urn:microsoft.com/office/officeart/2005/8/layout/orgChart1"/>
    <dgm:cxn modelId="{CEED146F-9C11-45F9-BFD5-CC5AB453E858}" type="presOf" srcId="{DACE1B90-CF03-3045-ABD4-3F984C159F3E}" destId="{0EAE74B8-0A29-374B-A0EA-5A105F87ADC2}" srcOrd="0" destOrd="0" presId="urn:microsoft.com/office/officeart/2005/8/layout/orgChart1"/>
    <dgm:cxn modelId="{BB75AEBD-3459-4E86-935A-48481BCF94FA}" type="presOf" srcId="{71433F69-C154-464F-8A09-36A34D319918}" destId="{CA0442B1-8BC8-D74C-AACA-3C0DD488AF23}" srcOrd="1" destOrd="0" presId="urn:microsoft.com/office/officeart/2005/8/layout/orgChart1"/>
    <dgm:cxn modelId="{9655A9B3-DC23-4823-B476-AE8750EDFAFA}" type="presOf" srcId="{38BFB0A3-6260-0D49-BD41-F4F01E9ECC48}" destId="{FFEB6466-970A-7148-B10A-67AA3EC4FA2A}" srcOrd="1" destOrd="0" presId="urn:microsoft.com/office/officeart/2005/8/layout/orgChart1"/>
    <dgm:cxn modelId="{394F3961-C13D-4CAA-9757-9741E796E901}" type="presOf" srcId="{4DBB2B3E-4676-3346-A70E-9302C7D025FA}" destId="{79F6626A-05AD-984F-BB87-9BE3F8DF5D61}" srcOrd="1" destOrd="0" presId="urn:microsoft.com/office/officeart/2005/8/layout/orgChart1"/>
    <dgm:cxn modelId="{F5F9E119-ADBA-0E4A-BCB1-CE8632008A54}" srcId="{4DBB2B3E-4676-3346-A70E-9302C7D025FA}" destId="{468945AA-8E34-5D41-9CEC-866105521F40}" srcOrd="0" destOrd="0" parTransId="{B2656875-4C91-8A4E-ABD5-669768DFBF2F}" sibTransId="{20EBB9E7-16A4-3C44-A366-20D3E01D2487}"/>
    <dgm:cxn modelId="{E6D04C93-5D27-42C0-A885-C83B6B2782CC}" type="presOf" srcId="{4DBB2B3E-4676-3346-A70E-9302C7D025FA}" destId="{40CB3CA6-0A37-AD40-A461-01A67090A027}" srcOrd="0" destOrd="0" presId="urn:microsoft.com/office/officeart/2005/8/layout/orgChart1"/>
    <dgm:cxn modelId="{0E26209F-3BD3-AE46-BFE9-1757AE865CAE}" srcId="{C3569667-0C3B-1D47-B210-249B09AE8B5E}" destId="{8F435075-2FF5-6F4B-81FC-7B975D1F38C8}" srcOrd="0" destOrd="0" parTransId="{DACE1B90-CF03-3045-ABD4-3F984C159F3E}" sibTransId="{90DABB80-9BAE-C043-92E5-E5841B43ACD3}"/>
    <dgm:cxn modelId="{4C6E1048-0395-BB4C-BA6F-5629671D0FC5}" srcId="{C3569667-0C3B-1D47-B210-249B09AE8B5E}" destId="{38BFB0A3-6260-0D49-BD41-F4F01E9ECC48}" srcOrd="1" destOrd="0" parTransId="{F8027B98-311B-C549-88DA-2762A014EB42}" sibTransId="{A8AD850E-787D-1E4E-A287-80FF786CA572}"/>
    <dgm:cxn modelId="{BD6E8C80-F7D8-4EF9-8683-3A6873C6768A}" type="presParOf" srcId="{BAD17FD6-A20A-364F-A151-A30CD72348CD}" destId="{5775A519-C903-824A-AC6B-EED08C5BF85A}" srcOrd="0" destOrd="0" presId="urn:microsoft.com/office/officeart/2005/8/layout/orgChart1"/>
    <dgm:cxn modelId="{F09427A0-6AE0-4A77-A222-244FB07B8796}" type="presParOf" srcId="{5775A519-C903-824A-AC6B-EED08C5BF85A}" destId="{F159D961-EF86-5240-AAAE-B43018E77B35}" srcOrd="0" destOrd="0" presId="urn:microsoft.com/office/officeart/2005/8/layout/orgChart1"/>
    <dgm:cxn modelId="{D42ADFF0-32D3-472A-A3FC-B9744DCD8B7E}" type="presParOf" srcId="{F159D961-EF86-5240-AAAE-B43018E77B35}" destId="{EE5F11CA-4A9B-A147-AB1F-12AD40FFF2C4}" srcOrd="0" destOrd="0" presId="urn:microsoft.com/office/officeart/2005/8/layout/orgChart1"/>
    <dgm:cxn modelId="{9160A434-D383-4418-A20A-43565D2FDE98}" type="presParOf" srcId="{F159D961-EF86-5240-AAAE-B43018E77B35}" destId="{87F8B19D-6FD1-B247-8329-3B5D7E6536E6}" srcOrd="1" destOrd="0" presId="urn:microsoft.com/office/officeart/2005/8/layout/orgChart1"/>
    <dgm:cxn modelId="{90D60072-CFC6-42B8-A6C7-57C1B4FC81F0}" type="presParOf" srcId="{5775A519-C903-824A-AC6B-EED08C5BF85A}" destId="{B6D65F1D-AD2A-BF41-9AAB-DD27E82BC947}" srcOrd="1" destOrd="0" presId="urn:microsoft.com/office/officeart/2005/8/layout/orgChart1"/>
    <dgm:cxn modelId="{DB774406-6B7D-4EC2-842E-103B64D1486C}" type="presParOf" srcId="{B6D65F1D-AD2A-BF41-9AAB-DD27E82BC947}" destId="{0EAE74B8-0A29-374B-A0EA-5A105F87ADC2}" srcOrd="0" destOrd="0" presId="urn:microsoft.com/office/officeart/2005/8/layout/orgChart1"/>
    <dgm:cxn modelId="{7106EC44-0BE1-4338-9ACA-B9274F2751B0}" type="presParOf" srcId="{B6D65F1D-AD2A-BF41-9AAB-DD27E82BC947}" destId="{DB86AEB6-D0ED-5A46-98E8-878AA119A66E}" srcOrd="1" destOrd="0" presId="urn:microsoft.com/office/officeart/2005/8/layout/orgChart1"/>
    <dgm:cxn modelId="{9FCB01DF-81E5-4894-B239-65924D11C557}" type="presParOf" srcId="{DB86AEB6-D0ED-5A46-98E8-878AA119A66E}" destId="{5DDEC80B-24DE-554B-93D2-834A13ABA434}" srcOrd="0" destOrd="0" presId="urn:microsoft.com/office/officeart/2005/8/layout/orgChart1"/>
    <dgm:cxn modelId="{CE7717CC-2586-401A-A7D5-9AF5C8793D14}" type="presParOf" srcId="{5DDEC80B-24DE-554B-93D2-834A13ABA434}" destId="{F355A4E8-8264-1341-9CA6-C4390E2D7188}" srcOrd="0" destOrd="0" presId="urn:microsoft.com/office/officeart/2005/8/layout/orgChart1"/>
    <dgm:cxn modelId="{0488CAED-686E-4282-90D2-B1D109BD803A}" type="presParOf" srcId="{5DDEC80B-24DE-554B-93D2-834A13ABA434}" destId="{C36C72EC-E89D-5046-8145-3040E33B8CEB}" srcOrd="1" destOrd="0" presId="urn:microsoft.com/office/officeart/2005/8/layout/orgChart1"/>
    <dgm:cxn modelId="{5A556877-36BA-4323-963D-3C938D78FDF7}" type="presParOf" srcId="{DB86AEB6-D0ED-5A46-98E8-878AA119A66E}" destId="{AB4B53A2-A6F1-E74B-AA2A-3EA2DFDFD916}" srcOrd="1" destOrd="0" presId="urn:microsoft.com/office/officeart/2005/8/layout/orgChart1"/>
    <dgm:cxn modelId="{A51B5FBD-C9F9-4B05-A0E8-0E57A148B5D8}" type="presParOf" srcId="{DB86AEB6-D0ED-5A46-98E8-878AA119A66E}" destId="{BC2F3717-8857-C543-8D2F-8A56A6CB9EBC}" srcOrd="2" destOrd="0" presId="urn:microsoft.com/office/officeart/2005/8/layout/orgChart1"/>
    <dgm:cxn modelId="{1B6D4157-E6B6-4B66-A10A-CFD9E2B97D47}" type="presParOf" srcId="{B6D65F1D-AD2A-BF41-9AAB-DD27E82BC947}" destId="{D221F05C-148D-0F48-A35F-CD2C3BB56239}" srcOrd="2" destOrd="0" presId="urn:microsoft.com/office/officeart/2005/8/layout/orgChart1"/>
    <dgm:cxn modelId="{8BD74BE8-517D-48BE-B957-0AB91E96F827}" type="presParOf" srcId="{B6D65F1D-AD2A-BF41-9AAB-DD27E82BC947}" destId="{29DAF5AD-B40F-D24F-90EC-FEFC1EC5152A}" srcOrd="3" destOrd="0" presId="urn:microsoft.com/office/officeart/2005/8/layout/orgChart1"/>
    <dgm:cxn modelId="{F8434E58-78DC-438F-93E6-57F4ADF2126E}" type="presParOf" srcId="{29DAF5AD-B40F-D24F-90EC-FEFC1EC5152A}" destId="{9D7972F3-4FE6-4541-95A2-35569C0E64CD}" srcOrd="0" destOrd="0" presId="urn:microsoft.com/office/officeart/2005/8/layout/orgChart1"/>
    <dgm:cxn modelId="{B8519359-ACE6-4F50-8266-92297FF43733}" type="presParOf" srcId="{9D7972F3-4FE6-4541-95A2-35569C0E64CD}" destId="{349800C2-5360-FD40-94B1-937722C38FDB}" srcOrd="0" destOrd="0" presId="urn:microsoft.com/office/officeart/2005/8/layout/orgChart1"/>
    <dgm:cxn modelId="{89F1995B-06B8-455A-A405-A8DCD1A077A5}" type="presParOf" srcId="{9D7972F3-4FE6-4541-95A2-35569C0E64CD}" destId="{FFEB6466-970A-7148-B10A-67AA3EC4FA2A}" srcOrd="1" destOrd="0" presId="urn:microsoft.com/office/officeart/2005/8/layout/orgChart1"/>
    <dgm:cxn modelId="{26E20B68-5533-488B-BBDB-DF1C8036A79A}" type="presParOf" srcId="{29DAF5AD-B40F-D24F-90EC-FEFC1EC5152A}" destId="{B58B0E86-1C36-F14D-8F79-DF5F253F4D03}" srcOrd="1" destOrd="0" presId="urn:microsoft.com/office/officeart/2005/8/layout/orgChart1"/>
    <dgm:cxn modelId="{BBAFC3A6-B445-413F-81CB-075E13AA0A06}" type="presParOf" srcId="{29DAF5AD-B40F-D24F-90EC-FEFC1EC5152A}" destId="{52ABB0F0-3AB9-0146-8B82-216514664CDF}" srcOrd="2" destOrd="0" presId="urn:microsoft.com/office/officeart/2005/8/layout/orgChart1"/>
    <dgm:cxn modelId="{305D6F52-03E5-45C4-9B5D-7F4117C7B9C1}" type="presParOf" srcId="{B6D65F1D-AD2A-BF41-9AAB-DD27E82BC947}" destId="{F6CE39BE-2052-E744-9FD5-E5C89DDD99CD}" srcOrd="4" destOrd="0" presId="urn:microsoft.com/office/officeart/2005/8/layout/orgChart1"/>
    <dgm:cxn modelId="{B58D042B-82FA-4275-B217-930088C997C9}" type="presParOf" srcId="{B6D65F1D-AD2A-BF41-9AAB-DD27E82BC947}" destId="{A435DD1D-0A34-FE48-B03E-4ABDCCECA067}" srcOrd="5" destOrd="0" presId="urn:microsoft.com/office/officeart/2005/8/layout/orgChart1"/>
    <dgm:cxn modelId="{E2BE334A-0EDE-4040-AA33-3550D821DDD2}" type="presParOf" srcId="{A435DD1D-0A34-FE48-B03E-4ABDCCECA067}" destId="{D9CF1204-2D2B-5B45-B649-51E43B6FE61F}" srcOrd="0" destOrd="0" presId="urn:microsoft.com/office/officeart/2005/8/layout/orgChart1"/>
    <dgm:cxn modelId="{8A9B3513-D5B2-4DA0-B6BE-65F69892A1C5}" type="presParOf" srcId="{D9CF1204-2D2B-5B45-B649-51E43B6FE61F}" destId="{40CB3CA6-0A37-AD40-A461-01A67090A027}" srcOrd="0" destOrd="0" presId="urn:microsoft.com/office/officeart/2005/8/layout/orgChart1"/>
    <dgm:cxn modelId="{CDC8DBE6-CDB1-41AE-8615-32C677DAC288}" type="presParOf" srcId="{D9CF1204-2D2B-5B45-B649-51E43B6FE61F}" destId="{79F6626A-05AD-984F-BB87-9BE3F8DF5D61}" srcOrd="1" destOrd="0" presId="urn:microsoft.com/office/officeart/2005/8/layout/orgChart1"/>
    <dgm:cxn modelId="{6A94220B-B90D-48A3-B8F9-8131434F00A2}" type="presParOf" srcId="{A435DD1D-0A34-FE48-B03E-4ABDCCECA067}" destId="{E897FE6B-294A-A143-A211-680EBC1FC767}" srcOrd="1" destOrd="0" presId="urn:microsoft.com/office/officeart/2005/8/layout/orgChart1"/>
    <dgm:cxn modelId="{4C267828-BCC6-4600-9FED-E1EEB35B3092}" type="presParOf" srcId="{E897FE6B-294A-A143-A211-680EBC1FC767}" destId="{221CBA28-CC75-FC47-85A1-BCCD1483DF8E}" srcOrd="0" destOrd="0" presId="urn:microsoft.com/office/officeart/2005/8/layout/orgChart1"/>
    <dgm:cxn modelId="{624B3F54-99FF-406B-ABE6-FA720A4F3C05}" type="presParOf" srcId="{E897FE6B-294A-A143-A211-680EBC1FC767}" destId="{7574A545-972C-9146-A1BC-38D05B03D00E}" srcOrd="1" destOrd="0" presId="urn:microsoft.com/office/officeart/2005/8/layout/orgChart1"/>
    <dgm:cxn modelId="{DAE8EA74-94B4-4726-BC31-ACCD259BD016}" type="presParOf" srcId="{7574A545-972C-9146-A1BC-38D05B03D00E}" destId="{CD2355A4-D90B-514A-AEBE-888E3D620F38}" srcOrd="0" destOrd="0" presId="urn:microsoft.com/office/officeart/2005/8/layout/orgChart1"/>
    <dgm:cxn modelId="{41CA8A5D-821A-49A9-BD6B-C3C754ABB1F5}" type="presParOf" srcId="{CD2355A4-D90B-514A-AEBE-888E3D620F38}" destId="{DF3D1AEC-8421-7A47-A91B-021817CA0310}" srcOrd="0" destOrd="0" presId="urn:microsoft.com/office/officeart/2005/8/layout/orgChart1"/>
    <dgm:cxn modelId="{BB1C7561-EA6D-4FA5-844B-2CB52B23AEE3}" type="presParOf" srcId="{CD2355A4-D90B-514A-AEBE-888E3D620F38}" destId="{68F6078D-EEE1-5441-97B8-82632BC96730}" srcOrd="1" destOrd="0" presId="urn:microsoft.com/office/officeart/2005/8/layout/orgChart1"/>
    <dgm:cxn modelId="{DF476654-51AA-4C02-ADAD-63387DB54531}" type="presParOf" srcId="{7574A545-972C-9146-A1BC-38D05B03D00E}" destId="{91D4D7BD-90F9-054F-BF93-35E2C9CFE0A2}" srcOrd="1" destOrd="0" presId="urn:microsoft.com/office/officeart/2005/8/layout/orgChart1"/>
    <dgm:cxn modelId="{D3EB42A8-EC33-43C5-9D4E-E6799D988116}" type="presParOf" srcId="{7574A545-972C-9146-A1BC-38D05B03D00E}" destId="{B6A0AD00-2ED8-4A4E-AD4C-ACAE55267F38}" srcOrd="2" destOrd="0" presId="urn:microsoft.com/office/officeart/2005/8/layout/orgChart1"/>
    <dgm:cxn modelId="{DE02467F-E2EE-47B1-B6C2-EA7BE73157DC}" type="presParOf" srcId="{E897FE6B-294A-A143-A211-680EBC1FC767}" destId="{CC222CC6-CCF5-C444-8D1B-5AA61F034CF9}" srcOrd="2" destOrd="0" presId="urn:microsoft.com/office/officeart/2005/8/layout/orgChart1"/>
    <dgm:cxn modelId="{20BF0C47-53DF-4578-86DD-6E696D9F9D2A}" type="presParOf" srcId="{E897FE6B-294A-A143-A211-680EBC1FC767}" destId="{985D7C37-C12B-2347-A9D0-08170EF0FD52}" srcOrd="3" destOrd="0" presId="urn:microsoft.com/office/officeart/2005/8/layout/orgChart1"/>
    <dgm:cxn modelId="{60D667EC-68A6-4246-8C20-4D6CB3ADC7DA}" type="presParOf" srcId="{985D7C37-C12B-2347-A9D0-08170EF0FD52}" destId="{2911243D-4597-694C-BAB6-818640AF5CC2}" srcOrd="0" destOrd="0" presId="urn:microsoft.com/office/officeart/2005/8/layout/orgChart1"/>
    <dgm:cxn modelId="{66595B27-F20E-4610-B104-73954B7F0139}" type="presParOf" srcId="{2911243D-4597-694C-BAB6-818640AF5CC2}" destId="{5A18E77C-A610-B646-B0C3-2453F8AB5C86}" srcOrd="0" destOrd="0" presId="urn:microsoft.com/office/officeart/2005/8/layout/orgChart1"/>
    <dgm:cxn modelId="{3EDD6E67-C5CA-45B7-AF1E-B03086276F3B}" type="presParOf" srcId="{2911243D-4597-694C-BAB6-818640AF5CC2}" destId="{CA0442B1-8BC8-D74C-AACA-3C0DD488AF23}" srcOrd="1" destOrd="0" presId="urn:microsoft.com/office/officeart/2005/8/layout/orgChart1"/>
    <dgm:cxn modelId="{24155A8B-E523-43F6-ACB9-496275D0083B}" type="presParOf" srcId="{985D7C37-C12B-2347-A9D0-08170EF0FD52}" destId="{55FE1582-4153-5041-9323-41330F20B084}" srcOrd="1" destOrd="0" presId="urn:microsoft.com/office/officeart/2005/8/layout/orgChart1"/>
    <dgm:cxn modelId="{C4BA84E6-648E-40E7-A20F-BE1AB95CCE67}" type="presParOf" srcId="{985D7C37-C12B-2347-A9D0-08170EF0FD52}" destId="{E6503107-099B-BD45-B341-7DFC3B688BFA}" srcOrd="2" destOrd="0" presId="urn:microsoft.com/office/officeart/2005/8/layout/orgChart1"/>
    <dgm:cxn modelId="{6AE3971A-3441-4DFF-82FD-E826FDD99C9B}" type="presParOf" srcId="{A435DD1D-0A34-FE48-B03E-4ABDCCECA067}" destId="{217AC1C2-957E-E94D-AD23-AC44CC766262}" srcOrd="2" destOrd="0" presId="urn:microsoft.com/office/officeart/2005/8/layout/orgChart1"/>
    <dgm:cxn modelId="{3AA427C6-10DA-440A-966C-AFB1A57FC650}" type="presParOf" srcId="{5775A519-C903-824A-AC6B-EED08C5BF85A}" destId="{AE8F4B1D-CF74-F74E-B4C2-3F94E7482182}" srcOrd="2" destOrd="0" presId="urn:microsoft.com/office/officeart/2005/8/layout/orgChart1"/>
  </dgm:cxnLst>
  <dgm:bg/>
  <dgm:whole/>
</dgm:dataModel>
</file>

<file path=ppt/diagrams/data5.xml><?xml version="1.0" encoding="utf-8"?>
<dgm:dataModel xmlns:dgm="http://schemas.openxmlformats.org/drawingml/2006/diagram" xmlns:a="http://schemas.openxmlformats.org/drawingml/2006/main">
  <dgm:ptLst>
    <dgm:pt modelId="{A62CD3E7-B24A-4E4A-B4E8-78D3B1B279FD}" type="doc">
      <dgm:prSet loTypeId="urn:microsoft.com/office/officeart/2005/8/layout/orgChart1" loCatId="" qsTypeId="urn:microsoft.com/office/officeart/2005/8/quickstyle/3d1" qsCatId="3D" csTypeId="urn:microsoft.com/office/officeart/2005/8/colors/accent0_1" csCatId="mainScheme" phldr="1"/>
      <dgm:spPr/>
      <dgm:t>
        <a:bodyPr/>
        <a:lstStyle/>
        <a:p>
          <a:endParaRPr lang="en-US"/>
        </a:p>
      </dgm:t>
    </dgm:pt>
    <dgm:pt modelId="{C3569667-0C3B-1D47-B210-249B09AE8B5E}">
      <dgm:prSet phldrT="[Text]"/>
      <dgm:spPr/>
      <dgm:t>
        <a:bodyPr/>
        <a:lstStyle/>
        <a:p>
          <a:r>
            <a:rPr lang="en-US" dirty="0" smtClean="0"/>
            <a:t>PROVINCIAL </a:t>
          </a:r>
          <a:endParaRPr lang="en-US" dirty="0"/>
        </a:p>
      </dgm:t>
    </dgm:pt>
    <dgm:pt modelId="{F39808EA-1D95-724E-99DE-4B1CDA8FF333}" type="parTrans" cxnId="{F75A8CAE-1584-244A-A39C-CF1605BF5591}">
      <dgm:prSet/>
      <dgm:spPr/>
      <dgm:t>
        <a:bodyPr/>
        <a:lstStyle/>
        <a:p>
          <a:endParaRPr lang="en-US"/>
        </a:p>
      </dgm:t>
    </dgm:pt>
    <dgm:pt modelId="{BFDC7C6B-57B3-7A43-BCA5-85821FBE4350}" type="sibTrans" cxnId="{F75A8CAE-1584-244A-A39C-CF1605BF5591}">
      <dgm:prSet/>
      <dgm:spPr/>
      <dgm:t>
        <a:bodyPr/>
        <a:lstStyle/>
        <a:p>
          <a:endParaRPr lang="en-US"/>
        </a:p>
      </dgm:t>
    </dgm:pt>
    <dgm:pt modelId="{8F435075-2FF5-6F4B-81FC-7B975D1F38C8}">
      <dgm:prSet phldrT="[Text]"/>
      <dgm:spPr/>
      <dgm:t>
        <a:bodyPr/>
        <a:lstStyle/>
        <a:p>
          <a:r>
            <a:rPr lang="en-US" dirty="0" smtClean="0"/>
            <a:t>PROVINVIAL MANAGEMENT SERVICE(PMS)</a:t>
          </a:r>
          <a:endParaRPr lang="en-US" dirty="0"/>
        </a:p>
      </dgm:t>
    </dgm:pt>
    <dgm:pt modelId="{DACE1B90-CF03-3045-ABD4-3F984C159F3E}" type="parTrans" cxnId="{0E26209F-3BD3-AE46-BFE9-1757AE865CAE}">
      <dgm:prSet/>
      <dgm:spPr/>
      <dgm:t>
        <a:bodyPr/>
        <a:lstStyle/>
        <a:p>
          <a:endParaRPr lang="en-US"/>
        </a:p>
      </dgm:t>
    </dgm:pt>
    <dgm:pt modelId="{90DABB80-9BAE-C043-92E5-E5841B43ACD3}" type="sibTrans" cxnId="{0E26209F-3BD3-AE46-BFE9-1757AE865CAE}">
      <dgm:prSet/>
      <dgm:spPr/>
      <dgm:t>
        <a:bodyPr/>
        <a:lstStyle/>
        <a:p>
          <a:endParaRPr lang="en-US"/>
        </a:p>
      </dgm:t>
    </dgm:pt>
    <dgm:pt modelId="{38BFB0A3-6260-0D49-BD41-F4F01E9ECC48}">
      <dgm:prSet phldrT="[Text]"/>
      <dgm:spPr/>
      <dgm:t>
        <a:bodyPr/>
        <a:lstStyle/>
        <a:p>
          <a:r>
            <a:rPr lang="en-US" dirty="0" smtClean="0"/>
            <a:t>PROVINCIAL</a:t>
          </a:r>
          <a:r>
            <a:rPr lang="en-US" baseline="0" dirty="0" smtClean="0"/>
            <a:t> EXECUTIVE SERVICE(PES)</a:t>
          </a:r>
          <a:endParaRPr lang="en-US" dirty="0"/>
        </a:p>
      </dgm:t>
    </dgm:pt>
    <dgm:pt modelId="{F8027B98-311B-C549-88DA-2762A014EB42}" type="parTrans" cxnId="{4C6E1048-0395-BB4C-BA6F-5629671D0FC5}">
      <dgm:prSet/>
      <dgm:spPr/>
      <dgm:t>
        <a:bodyPr/>
        <a:lstStyle/>
        <a:p>
          <a:endParaRPr lang="en-US"/>
        </a:p>
      </dgm:t>
    </dgm:pt>
    <dgm:pt modelId="{A8AD850E-787D-1E4E-A287-80FF786CA572}" type="sibTrans" cxnId="{4C6E1048-0395-BB4C-BA6F-5629671D0FC5}">
      <dgm:prSet/>
      <dgm:spPr/>
      <dgm:t>
        <a:bodyPr/>
        <a:lstStyle/>
        <a:p>
          <a:endParaRPr lang="en-US"/>
        </a:p>
      </dgm:t>
    </dgm:pt>
    <dgm:pt modelId="{4DBB2B3E-4676-3346-A70E-9302C7D025FA}">
      <dgm:prSet phldrT="[Text]"/>
      <dgm:spPr/>
      <dgm:t>
        <a:bodyPr/>
        <a:lstStyle/>
        <a:p>
          <a:r>
            <a:rPr lang="en-US" dirty="0" smtClean="0"/>
            <a:t>PROVINCIAL TECHNICAL SERVICE(PTS)</a:t>
          </a:r>
          <a:endParaRPr lang="en-US" dirty="0"/>
        </a:p>
      </dgm:t>
    </dgm:pt>
    <dgm:pt modelId="{8C11850D-F487-5544-BB41-0CBCF0BC6D06}" type="parTrans" cxnId="{040DB5A7-8A3E-0443-9E52-06B0FF175811}">
      <dgm:prSet/>
      <dgm:spPr/>
      <dgm:t>
        <a:bodyPr/>
        <a:lstStyle/>
        <a:p>
          <a:endParaRPr lang="en-US"/>
        </a:p>
      </dgm:t>
    </dgm:pt>
    <dgm:pt modelId="{F8DDCC78-2266-E94F-A7A4-8A4DEA17A743}" type="sibTrans" cxnId="{040DB5A7-8A3E-0443-9E52-06B0FF175811}">
      <dgm:prSet/>
      <dgm:spPr/>
      <dgm:t>
        <a:bodyPr/>
        <a:lstStyle/>
        <a:p>
          <a:endParaRPr lang="en-US"/>
        </a:p>
      </dgm:t>
    </dgm:pt>
    <dgm:pt modelId="{61F006A1-AB10-3743-A2E1-6FAE9516C1B7}">
      <dgm:prSet/>
      <dgm:spPr/>
      <dgm:t>
        <a:bodyPr/>
        <a:lstStyle/>
        <a:p>
          <a:r>
            <a:rPr lang="en-US" dirty="0" smtClean="0"/>
            <a:t>PROVINCIAL JUDICIAL SERVICE(PJS)</a:t>
          </a:r>
          <a:endParaRPr lang="en-US" dirty="0"/>
        </a:p>
      </dgm:t>
    </dgm:pt>
    <dgm:pt modelId="{709FD42E-43FD-AD4B-9924-795B2FB9F48B}" type="parTrans" cxnId="{F87A2C19-9641-0D48-BE1B-C1C782F59DF0}">
      <dgm:prSet/>
      <dgm:spPr/>
      <dgm:t>
        <a:bodyPr/>
        <a:lstStyle/>
        <a:p>
          <a:endParaRPr lang="en-US"/>
        </a:p>
      </dgm:t>
    </dgm:pt>
    <dgm:pt modelId="{CBE33EC2-CBA4-3445-868B-0810B79F4816}" type="sibTrans" cxnId="{F87A2C19-9641-0D48-BE1B-C1C782F59DF0}">
      <dgm:prSet/>
      <dgm:spPr/>
      <dgm:t>
        <a:bodyPr/>
        <a:lstStyle/>
        <a:p>
          <a:endParaRPr lang="en-US"/>
        </a:p>
      </dgm:t>
    </dgm:pt>
    <dgm:pt modelId="{BAD17FD6-A20A-364F-A151-A30CD72348CD}" type="pres">
      <dgm:prSet presAssocID="{A62CD3E7-B24A-4E4A-B4E8-78D3B1B279FD}" presName="hierChild1" presStyleCnt="0">
        <dgm:presLayoutVars>
          <dgm:orgChart val="1"/>
          <dgm:chPref val="1"/>
          <dgm:dir/>
          <dgm:animOne val="branch"/>
          <dgm:animLvl val="lvl"/>
          <dgm:resizeHandles/>
        </dgm:presLayoutVars>
      </dgm:prSet>
      <dgm:spPr/>
      <dgm:t>
        <a:bodyPr/>
        <a:lstStyle/>
        <a:p>
          <a:endParaRPr lang="en-US"/>
        </a:p>
      </dgm:t>
    </dgm:pt>
    <dgm:pt modelId="{5775A519-C903-824A-AC6B-EED08C5BF85A}" type="pres">
      <dgm:prSet presAssocID="{C3569667-0C3B-1D47-B210-249B09AE8B5E}" presName="hierRoot1" presStyleCnt="0">
        <dgm:presLayoutVars>
          <dgm:hierBranch val="init"/>
        </dgm:presLayoutVars>
      </dgm:prSet>
      <dgm:spPr/>
      <dgm:t>
        <a:bodyPr/>
        <a:lstStyle/>
        <a:p>
          <a:endParaRPr lang="en-GB"/>
        </a:p>
      </dgm:t>
    </dgm:pt>
    <dgm:pt modelId="{F159D961-EF86-5240-AAAE-B43018E77B35}" type="pres">
      <dgm:prSet presAssocID="{C3569667-0C3B-1D47-B210-249B09AE8B5E}" presName="rootComposite1" presStyleCnt="0"/>
      <dgm:spPr/>
      <dgm:t>
        <a:bodyPr/>
        <a:lstStyle/>
        <a:p>
          <a:endParaRPr lang="en-GB"/>
        </a:p>
      </dgm:t>
    </dgm:pt>
    <dgm:pt modelId="{EE5F11CA-4A9B-A147-AB1F-12AD40FFF2C4}" type="pres">
      <dgm:prSet presAssocID="{C3569667-0C3B-1D47-B210-249B09AE8B5E}" presName="rootText1" presStyleLbl="node0" presStyleIdx="0" presStyleCnt="1">
        <dgm:presLayoutVars>
          <dgm:chPref val="3"/>
        </dgm:presLayoutVars>
      </dgm:prSet>
      <dgm:spPr/>
      <dgm:t>
        <a:bodyPr/>
        <a:lstStyle/>
        <a:p>
          <a:endParaRPr lang="en-US"/>
        </a:p>
      </dgm:t>
    </dgm:pt>
    <dgm:pt modelId="{87F8B19D-6FD1-B247-8329-3B5D7E6536E6}" type="pres">
      <dgm:prSet presAssocID="{C3569667-0C3B-1D47-B210-249B09AE8B5E}" presName="rootConnector1" presStyleLbl="node1" presStyleIdx="0" presStyleCnt="0"/>
      <dgm:spPr/>
      <dgm:t>
        <a:bodyPr/>
        <a:lstStyle/>
        <a:p>
          <a:endParaRPr lang="en-US"/>
        </a:p>
      </dgm:t>
    </dgm:pt>
    <dgm:pt modelId="{B6D65F1D-AD2A-BF41-9AAB-DD27E82BC947}" type="pres">
      <dgm:prSet presAssocID="{C3569667-0C3B-1D47-B210-249B09AE8B5E}" presName="hierChild2" presStyleCnt="0"/>
      <dgm:spPr/>
      <dgm:t>
        <a:bodyPr/>
        <a:lstStyle/>
        <a:p>
          <a:endParaRPr lang="en-GB"/>
        </a:p>
      </dgm:t>
    </dgm:pt>
    <dgm:pt modelId="{0EAE74B8-0A29-374B-A0EA-5A105F87ADC2}" type="pres">
      <dgm:prSet presAssocID="{DACE1B90-CF03-3045-ABD4-3F984C159F3E}" presName="Name37" presStyleLbl="parChTrans1D2" presStyleIdx="0" presStyleCnt="4"/>
      <dgm:spPr/>
      <dgm:t>
        <a:bodyPr/>
        <a:lstStyle/>
        <a:p>
          <a:endParaRPr lang="en-US"/>
        </a:p>
      </dgm:t>
    </dgm:pt>
    <dgm:pt modelId="{DB86AEB6-D0ED-5A46-98E8-878AA119A66E}" type="pres">
      <dgm:prSet presAssocID="{8F435075-2FF5-6F4B-81FC-7B975D1F38C8}" presName="hierRoot2" presStyleCnt="0">
        <dgm:presLayoutVars>
          <dgm:hierBranch val="init"/>
        </dgm:presLayoutVars>
      </dgm:prSet>
      <dgm:spPr/>
      <dgm:t>
        <a:bodyPr/>
        <a:lstStyle/>
        <a:p>
          <a:endParaRPr lang="en-GB"/>
        </a:p>
      </dgm:t>
    </dgm:pt>
    <dgm:pt modelId="{5DDEC80B-24DE-554B-93D2-834A13ABA434}" type="pres">
      <dgm:prSet presAssocID="{8F435075-2FF5-6F4B-81FC-7B975D1F38C8}" presName="rootComposite" presStyleCnt="0"/>
      <dgm:spPr/>
      <dgm:t>
        <a:bodyPr/>
        <a:lstStyle/>
        <a:p>
          <a:endParaRPr lang="en-GB"/>
        </a:p>
      </dgm:t>
    </dgm:pt>
    <dgm:pt modelId="{F355A4E8-8264-1341-9CA6-C4390E2D7188}" type="pres">
      <dgm:prSet presAssocID="{8F435075-2FF5-6F4B-81FC-7B975D1F38C8}" presName="rootText" presStyleLbl="node2" presStyleIdx="0" presStyleCnt="4" custScaleY="140963">
        <dgm:presLayoutVars>
          <dgm:chPref val="3"/>
        </dgm:presLayoutVars>
      </dgm:prSet>
      <dgm:spPr/>
      <dgm:t>
        <a:bodyPr/>
        <a:lstStyle/>
        <a:p>
          <a:endParaRPr lang="en-US"/>
        </a:p>
      </dgm:t>
    </dgm:pt>
    <dgm:pt modelId="{C36C72EC-E89D-5046-8145-3040E33B8CEB}" type="pres">
      <dgm:prSet presAssocID="{8F435075-2FF5-6F4B-81FC-7B975D1F38C8}" presName="rootConnector" presStyleLbl="node2" presStyleIdx="0" presStyleCnt="4"/>
      <dgm:spPr/>
      <dgm:t>
        <a:bodyPr/>
        <a:lstStyle/>
        <a:p>
          <a:endParaRPr lang="en-US"/>
        </a:p>
      </dgm:t>
    </dgm:pt>
    <dgm:pt modelId="{AB4B53A2-A6F1-E74B-AA2A-3EA2DFDFD916}" type="pres">
      <dgm:prSet presAssocID="{8F435075-2FF5-6F4B-81FC-7B975D1F38C8}" presName="hierChild4" presStyleCnt="0"/>
      <dgm:spPr/>
      <dgm:t>
        <a:bodyPr/>
        <a:lstStyle/>
        <a:p>
          <a:endParaRPr lang="en-GB"/>
        </a:p>
      </dgm:t>
    </dgm:pt>
    <dgm:pt modelId="{BC2F3717-8857-C543-8D2F-8A56A6CB9EBC}" type="pres">
      <dgm:prSet presAssocID="{8F435075-2FF5-6F4B-81FC-7B975D1F38C8}" presName="hierChild5" presStyleCnt="0"/>
      <dgm:spPr/>
      <dgm:t>
        <a:bodyPr/>
        <a:lstStyle/>
        <a:p>
          <a:endParaRPr lang="en-GB"/>
        </a:p>
      </dgm:t>
    </dgm:pt>
    <dgm:pt modelId="{D221F05C-148D-0F48-A35F-CD2C3BB56239}" type="pres">
      <dgm:prSet presAssocID="{F8027B98-311B-C549-88DA-2762A014EB42}" presName="Name37" presStyleLbl="parChTrans1D2" presStyleIdx="1" presStyleCnt="4"/>
      <dgm:spPr/>
      <dgm:t>
        <a:bodyPr/>
        <a:lstStyle/>
        <a:p>
          <a:endParaRPr lang="en-US"/>
        </a:p>
      </dgm:t>
    </dgm:pt>
    <dgm:pt modelId="{29DAF5AD-B40F-D24F-90EC-FEFC1EC5152A}" type="pres">
      <dgm:prSet presAssocID="{38BFB0A3-6260-0D49-BD41-F4F01E9ECC48}" presName="hierRoot2" presStyleCnt="0">
        <dgm:presLayoutVars>
          <dgm:hierBranch val="init"/>
        </dgm:presLayoutVars>
      </dgm:prSet>
      <dgm:spPr/>
      <dgm:t>
        <a:bodyPr/>
        <a:lstStyle/>
        <a:p>
          <a:endParaRPr lang="en-GB"/>
        </a:p>
      </dgm:t>
    </dgm:pt>
    <dgm:pt modelId="{9D7972F3-4FE6-4541-95A2-35569C0E64CD}" type="pres">
      <dgm:prSet presAssocID="{38BFB0A3-6260-0D49-BD41-F4F01E9ECC48}" presName="rootComposite" presStyleCnt="0"/>
      <dgm:spPr/>
      <dgm:t>
        <a:bodyPr/>
        <a:lstStyle/>
        <a:p>
          <a:endParaRPr lang="en-GB"/>
        </a:p>
      </dgm:t>
    </dgm:pt>
    <dgm:pt modelId="{349800C2-5360-FD40-94B1-937722C38FDB}" type="pres">
      <dgm:prSet presAssocID="{38BFB0A3-6260-0D49-BD41-F4F01E9ECC48}" presName="rootText" presStyleLbl="node2" presStyleIdx="1" presStyleCnt="4" custScaleY="142728">
        <dgm:presLayoutVars>
          <dgm:chPref val="3"/>
        </dgm:presLayoutVars>
      </dgm:prSet>
      <dgm:spPr/>
      <dgm:t>
        <a:bodyPr/>
        <a:lstStyle/>
        <a:p>
          <a:endParaRPr lang="en-US"/>
        </a:p>
      </dgm:t>
    </dgm:pt>
    <dgm:pt modelId="{FFEB6466-970A-7148-B10A-67AA3EC4FA2A}" type="pres">
      <dgm:prSet presAssocID="{38BFB0A3-6260-0D49-BD41-F4F01E9ECC48}" presName="rootConnector" presStyleLbl="node2" presStyleIdx="1" presStyleCnt="4"/>
      <dgm:spPr/>
      <dgm:t>
        <a:bodyPr/>
        <a:lstStyle/>
        <a:p>
          <a:endParaRPr lang="en-US"/>
        </a:p>
      </dgm:t>
    </dgm:pt>
    <dgm:pt modelId="{B58B0E86-1C36-F14D-8F79-DF5F253F4D03}" type="pres">
      <dgm:prSet presAssocID="{38BFB0A3-6260-0D49-BD41-F4F01E9ECC48}" presName="hierChild4" presStyleCnt="0"/>
      <dgm:spPr/>
      <dgm:t>
        <a:bodyPr/>
        <a:lstStyle/>
        <a:p>
          <a:endParaRPr lang="en-GB"/>
        </a:p>
      </dgm:t>
    </dgm:pt>
    <dgm:pt modelId="{52ABB0F0-3AB9-0146-8B82-216514664CDF}" type="pres">
      <dgm:prSet presAssocID="{38BFB0A3-6260-0D49-BD41-F4F01E9ECC48}" presName="hierChild5" presStyleCnt="0"/>
      <dgm:spPr/>
      <dgm:t>
        <a:bodyPr/>
        <a:lstStyle/>
        <a:p>
          <a:endParaRPr lang="en-GB"/>
        </a:p>
      </dgm:t>
    </dgm:pt>
    <dgm:pt modelId="{F6CE39BE-2052-E744-9FD5-E5C89DDD99CD}" type="pres">
      <dgm:prSet presAssocID="{8C11850D-F487-5544-BB41-0CBCF0BC6D06}" presName="Name37" presStyleLbl="parChTrans1D2" presStyleIdx="2" presStyleCnt="4"/>
      <dgm:spPr/>
      <dgm:t>
        <a:bodyPr/>
        <a:lstStyle/>
        <a:p>
          <a:endParaRPr lang="en-US"/>
        </a:p>
      </dgm:t>
    </dgm:pt>
    <dgm:pt modelId="{A435DD1D-0A34-FE48-B03E-4ABDCCECA067}" type="pres">
      <dgm:prSet presAssocID="{4DBB2B3E-4676-3346-A70E-9302C7D025FA}" presName="hierRoot2" presStyleCnt="0">
        <dgm:presLayoutVars>
          <dgm:hierBranch val="init"/>
        </dgm:presLayoutVars>
      </dgm:prSet>
      <dgm:spPr/>
      <dgm:t>
        <a:bodyPr/>
        <a:lstStyle/>
        <a:p>
          <a:endParaRPr lang="en-GB"/>
        </a:p>
      </dgm:t>
    </dgm:pt>
    <dgm:pt modelId="{D9CF1204-2D2B-5B45-B649-51E43B6FE61F}" type="pres">
      <dgm:prSet presAssocID="{4DBB2B3E-4676-3346-A70E-9302C7D025FA}" presName="rootComposite" presStyleCnt="0"/>
      <dgm:spPr/>
      <dgm:t>
        <a:bodyPr/>
        <a:lstStyle/>
        <a:p>
          <a:endParaRPr lang="en-GB"/>
        </a:p>
      </dgm:t>
    </dgm:pt>
    <dgm:pt modelId="{40CB3CA6-0A37-AD40-A461-01A67090A027}" type="pres">
      <dgm:prSet presAssocID="{4DBB2B3E-4676-3346-A70E-9302C7D025FA}" presName="rootText" presStyleLbl="node2" presStyleIdx="2" presStyleCnt="4" custScaleY="144493">
        <dgm:presLayoutVars>
          <dgm:chPref val="3"/>
        </dgm:presLayoutVars>
      </dgm:prSet>
      <dgm:spPr/>
      <dgm:t>
        <a:bodyPr/>
        <a:lstStyle/>
        <a:p>
          <a:endParaRPr lang="en-US"/>
        </a:p>
      </dgm:t>
    </dgm:pt>
    <dgm:pt modelId="{79F6626A-05AD-984F-BB87-9BE3F8DF5D61}" type="pres">
      <dgm:prSet presAssocID="{4DBB2B3E-4676-3346-A70E-9302C7D025FA}" presName="rootConnector" presStyleLbl="node2" presStyleIdx="2" presStyleCnt="4"/>
      <dgm:spPr/>
      <dgm:t>
        <a:bodyPr/>
        <a:lstStyle/>
        <a:p>
          <a:endParaRPr lang="en-US"/>
        </a:p>
      </dgm:t>
    </dgm:pt>
    <dgm:pt modelId="{E897FE6B-294A-A143-A211-680EBC1FC767}" type="pres">
      <dgm:prSet presAssocID="{4DBB2B3E-4676-3346-A70E-9302C7D025FA}" presName="hierChild4" presStyleCnt="0"/>
      <dgm:spPr/>
      <dgm:t>
        <a:bodyPr/>
        <a:lstStyle/>
        <a:p>
          <a:endParaRPr lang="en-GB"/>
        </a:p>
      </dgm:t>
    </dgm:pt>
    <dgm:pt modelId="{217AC1C2-957E-E94D-AD23-AC44CC766262}" type="pres">
      <dgm:prSet presAssocID="{4DBB2B3E-4676-3346-A70E-9302C7D025FA}" presName="hierChild5" presStyleCnt="0"/>
      <dgm:spPr/>
      <dgm:t>
        <a:bodyPr/>
        <a:lstStyle/>
        <a:p>
          <a:endParaRPr lang="en-GB"/>
        </a:p>
      </dgm:t>
    </dgm:pt>
    <dgm:pt modelId="{455B1894-E004-D448-8E63-EB7A2C4CF937}" type="pres">
      <dgm:prSet presAssocID="{709FD42E-43FD-AD4B-9924-795B2FB9F48B}" presName="Name37" presStyleLbl="parChTrans1D2" presStyleIdx="3" presStyleCnt="4"/>
      <dgm:spPr/>
      <dgm:t>
        <a:bodyPr/>
        <a:lstStyle/>
        <a:p>
          <a:endParaRPr lang="en-US"/>
        </a:p>
      </dgm:t>
    </dgm:pt>
    <dgm:pt modelId="{21C1C519-7D07-2048-AAF7-491994845E2D}" type="pres">
      <dgm:prSet presAssocID="{61F006A1-AB10-3743-A2E1-6FAE9516C1B7}" presName="hierRoot2" presStyleCnt="0">
        <dgm:presLayoutVars>
          <dgm:hierBranch val="init"/>
        </dgm:presLayoutVars>
      </dgm:prSet>
      <dgm:spPr/>
      <dgm:t>
        <a:bodyPr/>
        <a:lstStyle/>
        <a:p>
          <a:endParaRPr lang="en-GB"/>
        </a:p>
      </dgm:t>
    </dgm:pt>
    <dgm:pt modelId="{90862370-9850-2943-B31C-26D8855ACBDC}" type="pres">
      <dgm:prSet presAssocID="{61F006A1-AB10-3743-A2E1-6FAE9516C1B7}" presName="rootComposite" presStyleCnt="0"/>
      <dgm:spPr/>
      <dgm:t>
        <a:bodyPr/>
        <a:lstStyle/>
        <a:p>
          <a:endParaRPr lang="en-GB"/>
        </a:p>
      </dgm:t>
    </dgm:pt>
    <dgm:pt modelId="{5E593665-5C6A-C847-86A2-1E8A25573AC8}" type="pres">
      <dgm:prSet presAssocID="{61F006A1-AB10-3743-A2E1-6FAE9516C1B7}" presName="rootText" presStyleLbl="node2" presStyleIdx="3" presStyleCnt="4" custScaleY="144493">
        <dgm:presLayoutVars>
          <dgm:chPref val="3"/>
        </dgm:presLayoutVars>
      </dgm:prSet>
      <dgm:spPr/>
      <dgm:t>
        <a:bodyPr/>
        <a:lstStyle/>
        <a:p>
          <a:endParaRPr lang="en-US"/>
        </a:p>
      </dgm:t>
    </dgm:pt>
    <dgm:pt modelId="{9024FAEA-02C1-194A-B2E4-9BA2714BF1DC}" type="pres">
      <dgm:prSet presAssocID="{61F006A1-AB10-3743-A2E1-6FAE9516C1B7}" presName="rootConnector" presStyleLbl="node2" presStyleIdx="3" presStyleCnt="4"/>
      <dgm:spPr/>
      <dgm:t>
        <a:bodyPr/>
        <a:lstStyle/>
        <a:p>
          <a:endParaRPr lang="en-US"/>
        </a:p>
      </dgm:t>
    </dgm:pt>
    <dgm:pt modelId="{92D3D667-62A1-9844-AB91-2EFA7E9BD5D3}" type="pres">
      <dgm:prSet presAssocID="{61F006A1-AB10-3743-A2E1-6FAE9516C1B7}" presName="hierChild4" presStyleCnt="0"/>
      <dgm:spPr/>
      <dgm:t>
        <a:bodyPr/>
        <a:lstStyle/>
        <a:p>
          <a:endParaRPr lang="en-GB"/>
        </a:p>
      </dgm:t>
    </dgm:pt>
    <dgm:pt modelId="{BD66D877-7D53-9844-ACC0-635B76FD75F7}" type="pres">
      <dgm:prSet presAssocID="{61F006A1-AB10-3743-A2E1-6FAE9516C1B7}" presName="hierChild5" presStyleCnt="0"/>
      <dgm:spPr/>
      <dgm:t>
        <a:bodyPr/>
        <a:lstStyle/>
        <a:p>
          <a:endParaRPr lang="en-GB"/>
        </a:p>
      </dgm:t>
    </dgm:pt>
    <dgm:pt modelId="{AE8F4B1D-CF74-F74E-B4C2-3F94E7482182}" type="pres">
      <dgm:prSet presAssocID="{C3569667-0C3B-1D47-B210-249B09AE8B5E}" presName="hierChild3" presStyleCnt="0"/>
      <dgm:spPr/>
      <dgm:t>
        <a:bodyPr/>
        <a:lstStyle/>
        <a:p>
          <a:endParaRPr lang="en-GB"/>
        </a:p>
      </dgm:t>
    </dgm:pt>
  </dgm:ptLst>
  <dgm:cxnLst>
    <dgm:cxn modelId="{946DB3D1-8E20-4FBF-91E0-3E1E376BFF31}" type="presOf" srcId="{8F435075-2FF5-6F4B-81FC-7B975D1F38C8}" destId="{C36C72EC-E89D-5046-8145-3040E33B8CEB}" srcOrd="1" destOrd="0" presId="urn:microsoft.com/office/officeart/2005/8/layout/orgChart1"/>
    <dgm:cxn modelId="{1FE820E6-CA94-4B87-AA3C-04F5C7FE858C}" type="presOf" srcId="{38BFB0A3-6260-0D49-BD41-F4F01E9ECC48}" destId="{349800C2-5360-FD40-94B1-937722C38FDB}" srcOrd="0" destOrd="0" presId="urn:microsoft.com/office/officeart/2005/8/layout/orgChart1"/>
    <dgm:cxn modelId="{A8532EB4-CEC0-4135-97B0-64EBCAAAC7C0}" type="presOf" srcId="{DACE1B90-CF03-3045-ABD4-3F984C159F3E}" destId="{0EAE74B8-0A29-374B-A0EA-5A105F87ADC2}" srcOrd="0" destOrd="0" presId="urn:microsoft.com/office/officeart/2005/8/layout/orgChart1"/>
    <dgm:cxn modelId="{A24EFC2B-A01F-440E-AB78-A223B4433016}" type="presOf" srcId="{4DBB2B3E-4676-3346-A70E-9302C7D025FA}" destId="{79F6626A-05AD-984F-BB87-9BE3F8DF5D61}" srcOrd="1" destOrd="0" presId="urn:microsoft.com/office/officeart/2005/8/layout/orgChart1"/>
    <dgm:cxn modelId="{F75A8CAE-1584-244A-A39C-CF1605BF5591}" srcId="{A62CD3E7-B24A-4E4A-B4E8-78D3B1B279FD}" destId="{C3569667-0C3B-1D47-B210-249B09AE8B5E}" srcOrd="0" destOrd="0" parTransId="{F39808EA-1D95-724E-99DE-4B1CDA8FF333}" sibTransId="{BFDC7C6B-57B3-7A43-BCA5-85821FBE4350}"/>
    <dgm:cxn modelId="{58F7F42E-9205-405A-B799-320F6A8242AF}" type="presOf" srcId="{61F006A1-AB10-3743-A2E1-6FAE9516C1B7}" destId="{5E593665-5C6A-C847-86A2-1E8A25573AC8}" srcOrd="0" destOrd="0" presId="urn:microsoft.com/office/officeart/2005/8/layout/orgChart1"/>
    <dgm:cxn modelId="{1DDD386B-60A7-49C6-8357-05E18EACD1E1}" type="presOf" srcId="{61F006A1-AB10-3743-A2E1-6FAE9516C1B7}" destId="{9024FAEA-02C1-194A-B2E4-9BA2714BF1DC}" srcOrd="1" destOrd="0" presId="urn:microsoft.com/office/officeart/2005/8/layout/orgChart1"/>
    <dgm:cxn modelId="{A93FABF3-2B11-4A34-9510-8C890719171D}" type="presOf" srcId="{C3569667-0C3B-1D47-B210-249B09AE8B5E}" destId="{EE5F11CA-4A9B-A147-AB1F-12AD40FFF2C4}" srcOrd="0" destOrd="0" presId="urn:microsoft.com/office/officeart/2005/8/layout/orgChart1"/>
    <dgm:cxn modelId="{5636C1AC-0D1D-450B-A1A6-F0DB6BD135F3}" type="presOf" srcId="{4DBB2B3E-4676-3346-A70E-9302C7D025FA}" destId="{40CB3CA6-0A37-AD40-A461-01A67090A027}" srcOrd="0" destOrd="0" presId="urn:microsoft.com/office/officeart/2005/8/layout/orgChart1"/>
    <dgm:cxn modelId="{0E26209F-3BD3-AE46-BFE9-1757AE865CAE}" srcId="{C3569667-0C3B-1D47-B210-249B09AE8B5E}" destId="{8F435075-2FF5-6F4B-81FC-7B975D1F38C8}" srcOrd="0" destOrd="0" parTransId="{DACE1B90-CF03-3045-ABD4-3F984C159F3E}" sibTransId="{90DABB80-9BAE-C043-92E5-E5841B43ACD3}"/>
    <dgm:cxn modelId="{4C6E1048-0395-BB4C-BA6F-5629671D0FC5}" srcId="{C3569667-0C3B-1D47-B210-249B09AE8B5E}" destId="{38BFB0A3-6260-0D49-BD41-F4F01E9ECC48}" srcOrd="1" destOrd="0" parTransId="{F8027B98-311B-C549-88DA-2762A014EB42}" sibTransId="{A8AD850E-787D-1E4E-A287-80FF786CA572}"/>
    <dgm:cxn modelId="{5D1F6326-42ED-432A-AECC-EEE234A71534}" type="presOf" srcId="{A62CD3E7-B24A-4E4A-B4E8-78D3B1B279FD}" destId="{BAD17FD6-A20A-364F-A151-A30CD72348CD}" srcOrd="0" destOrd="0" presId="urn:microsoft.com/office/officeart/2005/8/layout/orgChart1"/>
    <dgm:cxn modelId="{F87A2C19-9641-0D48-BE1B-C1C782F59DF0}" srcId="{C3569667-0C3B-1D47-B210-249B09AE8B5E}" destId="{61F006A1-AB10-3743-A2E1-6FAE9516C1B7}" srcOrd="3" destOrd="0" parTransId="{709FD42E-43FD-AD4B-9924-795B2FB9F48B}" sibTransId="{CBE33EC2-CBA4-3445-868B-0810B79F4816}"/>
    <dgm:cxn modelId="{29466309-12E5-4746-9642-28DC382DF89F}" type="presOf" srcId="{709FD42E-43FD-AD4B-9924-795B2FB9F48B}" destId="{455B1894-E004-D448-8E63-EB7A2C4CF937}" srcOrd="0" destOrd="0" presId="urn:microsoft.com/office/officeart/2005/8/layout/orgChart1"/>
    <dgm:cxn modelId="{D394D7F7-D147-4C3B-A018-C80909085ED0}" type="presOf" srcId="{38BFB0A3-6260-0D49-BD41-F4F01E9ECC48}" destId="{FFEB6466-970A-7148-B10A-67AA3EC4FA2A}" srcOrd="1" destOrd="0" presId="urn:microsoft.com/office/officeart/2005/8/layout/orgChart1"/>
    <dgm:cxn modelId="{040DB5A7-8A3E-0443-9E52-06B0FF175811}" srcId="{C3569667-0C3B-1D47-B210-249B09AE8B5E}" destId="{4DBB2B3E-4676-3346-A70E-9302C7D025FA}" srcOrd="2" destOrd="0" parTransId="{8C11850D-F487-5544-BB41-0CBCF0BC6D06}" sibTransId="{F8DDCC78-2266-E94F-A7A4-8A4DEA17A743}"/>
    <dgm:cxn modelId="{E16A927E-3237-46B8-92A4-C3BC9EC2BBD4}" type="presOf" srcId="{F8027B98-311B-C549-88DA-2762A014EB42}" destId="{D221F05C-148D-0F48-A35F-CD2C3BB56239}" srcOrd="0" destOrd="0" presId="urn:microsoft.com/office/officeart/2005/8/layout/orgChart1"/>
    <dgm:cxn modelId="{82C31DAA-C566-4871-885C-613F42ED6F27}" type="presOf" srcId="{C3569667-0C3B-1D47-B210-249B09AE8B5E}" destId="{87F8B19D-6FD1-B247-8329-3B5D7E6536E6}" srcOrd="1" destOrd="0" presId="urn:microsoft.com/office/officeart/2005/8/layout/orgChart1"/>
    <dgm:cxn modelId="{9DEBFCF2-CC6A-47E0-ADC3-BF216731C954}" type="presOf" srcId="{8F435075-2FF5-6F4B-81FC-7B975D1F38C8}" destId="{F355A4E8-8264-1341-9CA6-C4390E2D7188}" srcOrd="0" destOrd="0" presId="urn:microsoft.com/office/officeart/2005/8/layout/orgChart1"/>
    <dgm:cxn modelId="{8DB53721-12D8-46E7-9CF3-10133F7B0BC3}" type="presOf" srcId="{8C11850D-F487-5544-BB41-0CBCF0BC6D06}" destId="{F6CE39BE-2052-E744-9FD5-E5C89DDD99CD}" srcOrd="0" destOrd="0" presId="urn:microsoft.com/office/officeart/2005/8/layout/orgChart1"/>
    <dgm:cxn modelId="{B8BF587B-A783-40C7-A5F1-C73C66A84468}" type="presParOf" srcId="{BAD17FD6-A20A-364F-A151-A30CD72348CD}" destId="{5775A519-C903-824A-AC6B-EED08C5BF85A}" srcOrd="0" destOrd="0" presId="urn:microsoft.com/office/officeart/2005/8/layout/orgChart1"/>
    <dgm:cxn modelId="{3A2752B4-668E-4D8D-AC8C-F40847D6CB45}" type="presParOf" srcId="{5775A519-C903-824A-AC6B-EED08C5BF85A}" destId="{F159D961-EF86-5240-AAAE-B43018E77B35}" srcOrd="0" destOrd="0" presId="urn:microsoft.com/office/officeart/2005/8/layout/orgChart1"/>
    <dgm:cxn modelId="{87777B71-F5BE-4A51-B633-93DFCEBB348C}" type="presParOf" srcId="{F159D961-EF86-5240-AAAE-B43018E77B35}" destId="{EE5F11CA-4A9B-A147-AB1F-12AD40FFF2C4}" srcOrd="0" destOrd="0" presId="urn:microsoft.com/office/officeart/2005/8/layout/orgChart1"/>
    <dgm:cxn modelId="{47EC4B27-91FF-4BD1-8AA4-838B289F7174}" type="presParOf" srcId="{F159D961-EF86-5240-AAAE-B43018E77B35}" destId="{87F8B19D-6FD1-B247-8329-3B5D7E6536E6}" srcOrd="1" destOrd="0" presId="urn:microsoft.com/office/officeart/2005/8/layout/orgChart1"/>
    <dgm:cxn modelId="{BAB8C406-5EF7-4C1E-93CB-FEF07FD478C7}" type="presParOf" srcId="{5775A519-C903-824A-AC6B-EED08C5BF85A}" destId="{B6D65F1D-AD2A-BF41-9AAB-DD27E82BC947}" srcOrd="1" destOrd="0" presId="urn:microsoft.com/office/officeart/2005/8/layout/orgChart1"/>
    <dgm:cxn modelId="{01BD5ADA-3363-47C1-BCA6-DD22C7589D05}" type="presParOf" srcId="{B6D65F1D-AD2A-BF41-9AAB-DD27E82BC947}" destId="{0EAE74B8-0A29-374B-A0EA-5A105F87ADC2}" srcOrd="0" destOrd="0" presId="urn:microsoft.com/office/officeart/2005/8/layout/orgChart1"/>
    <dgm:cxn modelId="{9EFFA91D-A97D-4E83-B233-D6067ACE5AF9}" type="presParOf" srcId="{B6D65F1D-AD2A-BF41-9AAB-DD27E82BC947}" destId="{DB86AEB6-D0ED-5A46-98E8-878AA119A66E}" srcOrd="1" destOrd="0" presId="urn:microsoft.com/office/officeart/2005/8/layout/orgChart1"/>
    <dgm:cxn modelId="{E28D7D2E-ED99-4D87-B167-064A476ABC47}" type="presParOf" srcId="{DB86AEB6-D0ED-5A46-98E8-878AA119A66E}" destId="{5DDEC80B-24DE-554B-93D2-834A13ABA434}" srcOrd="0" destOrd="0" presId="urn:microsoft.com/office/officeart/2005/8/layout/orgChart1"/>
    <dgm:cxn modelId="{01DB1A20-90AF-4F4D-B146-A5EC4E4DD160}" type="presParOf" srcId="{5DDEC80B-24DE-554B-93D2-834A13ABA434}" destId="{F355A4E8-8264-1341-9CA6-C4390E2D7188}" srcOrd="0" destOrd="0" presId="urn:microsoft.com/office/officeart/2005/8/layout/orgChart1"/>
    <dgm:cxn modelId="{660F4F25-BE0A-478D-BF55-8F2F0945B47F}" type="presParOf" srcId="{5DDEC80B-24DE-554B-93D2-834A13ABA434}" destId="{C36C72EC-E89D-5046-8145-3040E33B8CEB}" srcOrd="1" destOrd="0" presId="urn:microsoft.com/office/officeart/2005/8/layout/orgChart1"/>
    <dgm:cxn modelId="{F5885F09-84BA-4468-B1B5-8A163D033D71}" type="presParOf" srcId="{DB86AEB6-D0ED-5A46-98E8-878AA119A66E}" destId="{AB4B53A2-A6F1-E74B-AA2A-3EA2DFDFD916}" srcOrd="1" destOrd="0" presId="urn:microsoft.com/office/officeart/2005/8/layout/orgChart1"/>
    <dgm:cxn modelId="{B83139B1-D38E-496F-B955-F77A59545F17}" type="presParOf" srcId="{DB86AEB6-D0ED-5A46-98E8-878AA119A66E}" destId="{BC2F3717-8857-C543-8D2F-8A56A6CB9EBC}" srcOrd="2" destOrd="0" presId="urn:microsoft.com/office/officeart/2005/8/layout/orgChart1"/>
    <dgm:cxn modelId="{C7CEB5E9-A9FE-4D0D-BF22-0E00F45F9DED}" type="presParOf" srcId="{B6D65F1D-AD2A-BF41-9AAB-DD27E82BC947}" destId="{D221F05C-148D-0F48-A35F-CD2C3BB56239}" srcOrd="2" destOrd="0" presId="urn:microsoft.com/office/officeart/2005/8/layout/orgChart1"/>
    <dgm:cxn modelId="{86707FC7-E1D8-4003-BA2A-CA1B840B0186}" type="presParOf" srcId="{B6D65F1D-AD2A-BF41-9AAB-DD27E82BC947}" destId="{29DAF5AD-B40F-D24F-90EC-FEFC1EC5152A}" srcOrd="3" destOrd="0" presId="urn:microsoft.com/office/officeart/2005/8/layout/orgChart1"/>
    <dgm:cxn modelId="{C269C431-0C2A-4C34-8001-9946E56BB79F}" type="presParOf" srcId="{29DAF5AD-B40F-D24F-90EC-FEFC1EC5152A}" destId="{9D7972F3-4FE6-4541-95A2-35569C0E64CD}" srcOrd="0" destOrd="0" presId="urn:microsoft.com/office/officeart/2005/8/layout/orgChart1"/>
    <dgm:cxn modelId="{8515B9C7-315E-4CFE-B089-B22735CF819F}" type="presParOf" srcId="{9D7972F3-4FE6-4541-95A2-35569C0E64CD}" destId="{349800C2-5360-FD40-94B1-937722C38FDB}" srcOrd="0" destOrd="0" presId="urn:microsoft.com/office/officeart/2005/8/layout/orgChart1"/>
    <dgm:cxn modelId="{B10AAB6B-CEF2-415A-A6C4-3C973CE5F8EF}" type="presParOf" srcId="{9D7972F3-4FE6-4541-95A2-35569C0E64CD}" destId="{FFEB6466-970A-7148-B10A-67AA3EC4FA2A}" srcOrd="1" destOrd="0" presId="urn:microsoft.com/office/officeart/2005/8/layout/orgChart1"/>
    <dgm:cxn modelId="{32094F7B-BCD5-42EB-A3DA-A6BCA301C1AD}" type="presParOf" srcId="{29DAF5AD-B40F-D24F-90EC-FEFC1EC5152A}" destId="{B58B0E86-1C36-F14D-8F79-DF5F253F4D03}" srcOrd="1" destOrd="0" presId="urn:microsoft.com/office/officeart/2005/8/layout/orgChart1"/>
    <dgm:cxn modelId="{DB99100F-6722-4B7D-97D8-B6F370A054D3}" type="presParOf" srcId="{29DAF5AD-B40F-D24F-90EC-FEFC1EC5152A}" destId="{52ABB0F0-3AB9-0146-8B82-216514664CDF}" srcOrd="2" destOrd="0" presId="urn:microsoft.com/office/officeart/2005/8/layout/orgChart1"/>
    <dgm:cxn modelId="{1027C91D-725E-4550-B352-F3EDB1209020}" type="presParOf" srcId="{B6D65F1D-AD2A-BF41-9AAB-DD27E82BC947}" destId="{F6CE39BE-2052-E744-9FD5-E5C89DDD99CD}" srcOrd="4" destOrd="0" presId="urn:microsoft.com/office/officeart/2005/8/layout/orgChart1"/>
    <dgm:cxn modelId="{F1651BDD-4E5A-4137-8D16-9842C71151CC}" type="presParOf" srcId="{B6D65F1D-AD2A-BF41-9AAB-DD27E82BC947}" destId="{A435DD1D-0A34-FE48-B03E-4ABDCCECA067}" srcOrd="5" destOrd="0" presId="urn:microsoft.com/office/officeart/2005/8/layout/orgChart1"/>
    <dgm:cxn modelId="{7640D89F-A17C-4A2E-9C6E-856D25BA3A90}" type="presParOf" srcId="{A435DD1D-0A34-FE48-B03E-4ABDCCECA067}" destId="{D9CF1204-2D2B-5B45-B649-51E43B6FE61F}" srcOrd="0" destOrd="0" presId="urn:microsoft.com/office/officeart/2005/8/layout/orgChart1"/>
    <dgm:cxn modelId="{60845B06-A12D-485A-A716-FC29C775BDE9}" type="presParOf" srcId="{D9CF1204-2D2B-5B45-B649-51E43B6FE61F}" destId="{40CB3CA6-0A37-AD40-A461-01A67090A027}" srcOrd="0" destOrd="0" presId="urn:microsoft.com/office/officeart/2005/8/layout/orgChart1"/>
    <dgm:cxn modelId="{0F876ABD-0D0A-4A1A-919E-7973FE74FE7B}" type="presParOf" srcId="{D9CF1204-2D2B-5B45-B649-51E43B6FE61F}" destId="{79F6626A-05AD-984F-BB87-9BE3F8DF5D61}" srcOrd="1" destOrd="0" presId="urn:microsoft.com/office/officeart/2005/8/layout/orgChart1"/>
    <dgm:cxn modelId="{8D82B2F4-B35D-468C-A41B-798A5E1AB802}" type="presParOf" srcId="{A435DD1D-0A34-FE48-B03E-4ABDCCECA067}" destId="{E897FE6B-294A-A143-A211-680EBC1FC767}" srcOrd="1" destOrd="0" presId="urn:microsoft.com/office/officeart/2005/8/layout/orgChart1"/>
    <dgm:cxn modelId="{30A3B959-2C46-412D-9C00-61777942C2B3}" type="presParOf" srcId="{A435DD1D-0A34-FE48-B03E-4ABDCCECA067}" destId="{217AC1C2-957E-E94D-AD23-AC44CC766262}" srcOrd="2" destOrd="0" presId="urn:microsoft.com/office/officeart/2005/8/layout/orgChart1"/>
    <dgm:cxn modelId="{847A3E83-76E0-45E0-8601-759D5E174B25}" type="presParOf" srcId="{B6D65F1D-AD2A-BF41-9AAB-DD27E82BC947}" destId="{455B1894-E004-D448-8E63-EB7A2C4CF937}" srcOrd="6" destOrd="0" presId="urn:microsoft.com/office/officeart/2005/8/layout/orgChart1"/>
    <dgm:cxn modelId="{233D22F1-85DB-4294-A6C9-39EBB03257B7}" type="presParOf" srcId="{B6D65F1D-AD2A-BF41-9AAB-DD27E82BC947}" destId="{21C1C519-7D07-2048-AAF7-491994845E2D}" srcOrd="7" destOrd="0" presId="urn:microsoft.com/office/officeart/2005/8/layout/orgChart1"/>
    <dgm:cxn modelId="{33B27D91-A2B9-48E5-9CA7-5DCF1D62A665}" type="presParOf" srcId="{21C1C519-7D07-2048-AAF7-491994845E2D}" destId="{90862370-9850-2943-B31C-26D8855ACBDC}" srcOrd="0" destOrd="0" presId="urn:microsoft.com/office/officeart/2005/8/layout/orgChart1"/>
    <dgm:cxn modelId="{E57E4295-3321-4537-BCCB-5E5336B6D810}" type="presParOf" srcId="{90862370-9850-2943-B31C-26D8855ACBDC}" destId="{5E593665-5C6A-C847-86A2-1E8A25573AC8}" srcOrd="0" destOrd="0" presId="urn:microsoft.com/office/officeart/2005/8/layout/orgChart1"/>
    <dgm:cxn modelId="{5B31CE18-A680-49CF-82DD-DFC1D683C370}" type="presParOf" srcId="{90862370-9850-2943-B31C-26D8855ACBDC}" destId="{9024FAEA-02C1-194A-B2E4-9BA2714BF1DC}" srcOrd="1" destOrd="0" presId="urn:microsoft.com/office/officeart/2005/8/layout/orgChart1"/>
    <dgm:cxn modelId="{0F1F7F7B-337F-4F14-BECC-CFC7A672EADC}" type="presParOf" srcId="{21C1C519-7D07-2048-AAF7-491994845E2D}" destId="{92D3D667-62A1-9844-AB91-2EFA7E9BD5D3}" srcOrd="1" destOrd="0" presId="urn:microsoft.com/office/officeart/2005/8/layout/orgChart1"/>
    <dgm:cxn modelId="{75CEF583-B423-4F87-B9FE-1BEB11E9B57F}" type="presParOf" srcId="{21C1C519-7D07-2048-AAF7-491994845E2D}" destId="{BD66D877-7D53-9844-ACC0-635B76FD75F7}" srcOrd="2" destOrd="0" presId="urn:microsoft.com/office/officeart/2005/8/layout/orgChart1"/>
    <dgm:cxn modelId="{1EB60C4C-77F3-4827-8A61-EC226C35BCD0}" type="presParOf" srcId="{5775A519-C903-824A-AC6B-EED08C5BF85A}" destId="{AE8F4B1D-CF74-F74E-B4C2-3F94E7482182}" srcOrd="2" destOrd="0" presId="urn:microsoft.com/office/officeart/2005/8/layout/orgChart1"/>
  </dgm:cxnLst>
  <dgm:bg/>
  <dgm:whole/>
</dgm:dataModel>
</file>

<file path=ppt/diagrams/data6.xml><?xml version="1.0" encoding="utf-8"?>
<dgm:dataModel xmlns:dgm="http://schemas.openxmlformats.org/drawingml/2006/diagram" xmlns:a="http://schemas.openxmlformats.org/drawingml/2006/main">
  <dgm:ptLst>
    <dgm:pt modelId="{75708ACC-B717-4590-9E26-C7621DE05750}" type="doc">
      <dgm:prSet loTypeId="urn:microsoft.com/office/officeart/2005/8/layout/chevron1" loCatId="process" qsTypeId="urn:microsoft.com/office/officeart/2005/8/quickstyle/simple1" qsCatId="simple" csTypeId="urn:microsoft.com/office/officeart/2005/8/colors/accent4_4" csCatId="accent4" phldr="1"/>
      <dgm:spPr/>
    </dgm:pt>
    <dgm:pt modelId="{5C52FB91-9E50-497A-824B-796C21F5A50A}">
      <dgm:prSet phldrT="[Text]"/>
      <dgm:spPr/>
      <dgm:t>
        <a:bodyPr/>
        <a:lstStyle/>
        <a:p>
          <a:r>
            <a:rPr lang="en-US" dirty="0" smtClean="0"/>
            <a:t>Screening</a:t>
          </a:r>
          <a:endParaRPr lang="en-GB" dirty="0"/>
        </a:p>
      </dgm:t>
    </dgm:pt>
    <dgm:pt modelId="{EEA7F999-147A-4243-AD8B-5C345A50BB0D}" type="parTrans" cxnId="{45542470-4421-4437-8F9D-134AF513557F}">
      <dgm:prSet/>
      <dgm:spPr/>
      <dgm:t>
        <a:bodyPr/>
        <a:lstStyle/>
        <a:p>
          <a:endParaRPr lang="en-GB"/>
        </a:p>
      </dgm:t>
    </dgm:pt>
    <dgm:pt modelId="{A35225C7-A6B5-4345-B18A-645409B553E0}" type="sibTrans" cxnId="{45542470-4421-4437-8F9D-134AF513557F}">
      <dgm:prSet/>
      <dgm:spPr/>
      <dgm:t>
        <a:bodyPr/>
        <a:lstStyle/>
        <a:p>
          <a:endParaRPr lang="en-GB"/>
        </a:p>
      </dgm:t>
    </dgm:pt>
    <dgm:pt modelId="{E35C3CB7-4EB1-4089-AE6C-529DE74F9AD0}">
      <dgm:prSet phldrT="[Text]"/>
      <dgm:spPr/>
      <dgm:t>
        <a:bodyPr/>
        <a:lstStyle/>
        <a:p>
          <a:r>
            <a:rPr lang="en-US" dirty="0" smtClean="0"/>
            <a:t>General Examination</a:t>
          </a:r>
          <a:endParaRPr lang="en-GB" dirty="0"/>
        </a:p>
      </dgm:t>
    </dgm:pt>
    <dgm:pt modelId="{11A6FDE1-8529-4F1E-9303-1A6D7E8C85B3}" type="parTrans" cxnId="{0D28AA08-13AF-46B5-98DC-923B56970273}">
      <dgm:prSet/>
      <dgm:spPr/>
      <dgm:t>
        <a:bodyPr/>
        <a:lstStyle/>
        <a:p>
          <a:endParaRPr lang="en-GB"/>
        </a:p>
      </dgm:t>
    </dgm:pt>
    <dgm:pt modelId="{0B27EA85-DDF8-46F9-868D-A249A16518CF}" type="sibTrans" cxnId="{0D28AA08-13AF-46B5-98DC-923B56970273}">
      <dgm:prSet/>
      <dgm:spPr/>
      <dgm:t>
        <a:bodyPr/>
        <a:lstStyle/>
        <a:p>
          <a:endParaRPr lang="en-GB"/>
        </a:p>
      </dgm:t>
    </dgm:pt>
    <dgm:pt modelId="{BBED51C1-4190-4635-A1D0-BE0386F281AC}">
      <dgm:prSet phldrT="[Text]"/>
      <dgm:spPr/>
      <dgm:t>
        <a:bodyPr/>
        <a:lstStyle/>
        <a:p>
          <a:r>
            <a:rPr lang="en-US" dirty="0" smtClean="0"/>
            <a:t>Group Specific Examination</a:t>
          </a:r>
          <a:endParaRPr lang="en-GB" dirty="0"/>
        </a:p>
      </dgm:t>
    </dgm:pt>
    <dgm:pt modelId="{A9D43A7D-566B-4D86-AB5A-4ADE7BB4A57D}" type="parTrans" cxnId="{5083AD5F-E8CD-4D20-944D-5F85749DCFA4}">
      <dgm:prSet/>
      <dgm:spPr/>
      <dgm:t>
        <a:bodyPr/>
        <a:lstStyle/>
        <a:p>
          <a:endParaRPr lang="en-GB"/>
        </a:p>
      </dgm:t>
    </dgm:pt>
    <dgm:pt modelId="{35BF05A2-96E7-43EA-8FFC-AC80F6D4B4B8}" type="sibTrans" cxnId="{5083AD5F-E8CD-4D20-944D-5F85749DCFA4}">
      <dgm:prSet/>
      <dgm:spPr/>
      <dgm:t>
        <a:bodyPr/>
        <a:lstStyle/>
        <a:p>
          <a:endParaRPr lang="en-GB"/>
        </a:p>
      </dgm:t>
    </dgm:pt>
    <dgm:pt modelId="{FDFBF0A6-BE9F-4483-87C0-288056EF0F7A}">
      <dgm:prSet phldrT="[Text]"/>
      <dgm:spPr/>
      <dgm:t>
        <a:bodyPr/>
        <a:lstStyle/>
        <a:p>
          <a:r>
            <a:rPr lang="en-US" dirty="0" smtClean="0"/>
            <a:t>Interview</a:t>
          </a:r>
          <a:endParaRPr lang="en-GB" dirty="0"/>
        </a:p>
      </dgm:t>
    </dgm:pt>
    <dgm:pt modelId="{AAC37A41-866F-4138-9C3D-399447821037}" type="parTrans" cxnId="{BD019038-65C1-4948-92DB-E791167237FF}">
      <dgm:prSet/>
      <dgm:spPr/>
      <dgm:t>
        <a:bodyPr/>
        <a:lstStyle/>
        <a:p>
          <a:endParaRPr lang="en-GB"/>
        </a:p>
      </dgm:t>
    </dgm:pt>
    <dgm:pt modelId="{CC5EF8D0-22A9-4B7D-8544-E9BD457523D5}" type="sibTrans" cxnId="{BD019038-65C1-4948-92DB-E791167237FF}">
      <dgm:prSet/>
      <dgm:spPr/>
      <dgm:t>
        <a:bodyPr/>
        <a:lstStyle/>
        <a:p>
          <a:endParaRPr lang="en-GB"/>
        </a:p>
      </dgm:t>
    </dgm:pt>
    <dgm:pt modelId="{11DF9503-0DB8-43A8-8F2C-DC78D5D02597}">
      <dgm:prSet/>
      <dgm:spPr/>
      <dgm:t>
        <a:bodyPr/>
        <a:lstStyle/>
        <a:p>
          <a:r>
            <a:rPr lang="en-US" dirty="0" smtClean="0"/>
            <a:t>Psychological Test</a:t>
          </a:r>
          <a:endParaRPr lang="en-GB" dirty="0"/>
        </a:p>
      </dgm:t>
    </dgm:pt>
    <dgm:pt modelId="{B5929DCA-C605-4888-8EF1-D40E8BE1A4C2}" type="parTrans" cxnId="{8ABEE5C6-4249-400F-851A-0137CC553B69}">
      <dgm:prSet/>
      <dgm:spPr/>
      <dgm:t>
        <a:bodyPr/>
        <a:lstStyle/>
        <a:p>
          <a:endParaRPr lang="en-GB"/>
        </a:p>
      </dgm:t>
    </dgm:pt>
    <dgm:pt modelId="{19790D46-F50F-4ABB-9BCA-C3B9CAC9A649}" type="sibTrans" cxnId="{8ABEE5C6-4249-400F-851A-0137CC553B69}">
      <dgm:prSet/>
      <dgm:spPr/>
      <dgm:t>
        <a:bodyPr/>
        <a:lstStyle/>
        <a:p>
          <a:endParaRPr lang="en-GB"/>
        </a:p>
      </dgm:t>
    </dgm:pt>
    <dgm:pt modelId="{C1D4AA12-A305-4791-BBBE-0B4829AA8B55}" type="pres">
      <dgm:prSet presAssocID="{75708ACC-B717-4590-9E26-C7621DE05750}" presName="Name0" presStyleCnt="0">
        <dgm:presLayoutVars>
          <dgm:dir/>
          <dgm:animLvl val="lvl"/>
          <dgm:resizeHandles val="exact"/>
        </dgm:presLayoutVars>
      </dgm:prSet>
      <dgm:spPr/>
    </dgm:pt>
    <dgm:pt modelId="{1F509FF5-BA1F-4602-A43B-EB31EBA31AF6}" type="pres">
      <dgm:prSet presAssocID="{5C52FB91-9E50-497A-824B-796C21F5A50A}" presName="parTxOnly" presStyleLbl="node1" presStyleIdx="0" presStyleCnt="5">
        <dgm:presLayoutVars>
          <dgm:chMax val="0"/>
          <dgm:chPref val="0"/>
          <dgm:bulletEnabled val="1"/>
        </dgm:presLayoutVars>
      </dgm:prSet>
      <dgm:spPr/>
      <dgm:t>
        <a:bodyPr/>
        <a:lstStyle/>
        <a:p>
          <a:endParaRPr lang="en-GB"/>
        </a:p>
      </dgm:t>
    </dgm:pt>
    <dgm:pt modelId="{800D7DA3-D3E0-4641-9FD8-E63CA2E57356}" type="pres">
      <dgm:prSet presAssocID="{A35225C7-A6B5-4345-B18A-645409B553E0}" presName="parTxOnlySpace" presStyleCnt="0"/>
      <dgm:spPr/>
    </dgm:pt>
    <dgm:pt modelId="{4AF63A37-E109-405C-BF8C-F4EA247DD162}" type="pres">
      <dgm:prSet presAssocID="{E35C3CB7-4EB1-4089-AE6C-529DE74F9AD0}" presName="parTxOnly" presStyleLbl="node1" presStyleIdx="1" presStyleCnt="5">
        <dgm:presLayoutVars>
          <dgm:chMax val="0"/>
          <dgm:chPref val="0"/>
          <dgm:bulletEnabled val="1"/>
        </dgm:presLayoutVars>
      </dgm:prSet>
      <dgm:spPr/>
      <dgm:t>
        <a:bodyPr/>
        <a:lstStyle/>
        <a:p>
          <a:endParaRPr lang="en-GB"/>
        </a:p>
      </dgm:t>
    </dgm:pt>
    <dgm:pt modelId="{25D7CBE8-A811-44D2-81D2-A03CA246D4C4}" type="pres">
      <dgm:prSet presAssocID="{0B27EA85-DDF8-46F9-868D-A249A16518CF}" presName="parTxOnlySpace" presStyleCnt="0"/>
      <dgm:spPr/>
    </dgm:pt>
    <dgm:pt modelId="{1BB309B5-1B61-45D0-B580-42A7734DBC73}" type="pres">
      <dgm:prSet presAssocID="{BBED51C1-4190-4635-A1D0-BE0386F281AC}" presName="parTxOnly" presStyleLbl="node1" presStyleIdx="2" presStyleCnt="5">
        <dgm:presLayoutVars>
          <dgm:chMax val="0"/>
          <dgm:chPref val="0"/>
          <dgm:bulletEnabled val="1"/>
        </dgm:presLayoutVars>
      </dgm:prSet>
      <dgm:spPr/>
      <dgm:t>
        <a:bodyPr/>
        <a:lstStyle/>
        <a:p>
          <a:endParaRPr lang="en-GB"/>
        </a:p>
      </dgm:t>
    </dgm:pt>
    <dgm:pt modelId="{38918EC5-0B8D-4B34-A619-D818A8E3F327}" type="pres">
      <dgm:prSet presAssocID="{35BF05A2-96E7-43EA-8FFC-AC80F6D4B4B8}" presName="parTxOnlySpace" presStyleCnt="0"/>
      <dgm:spPr/>
    </dgm:pt>
    <dgm:pt modelId="{0091799B-3472-400F-84B8-13CB0D517E8E}" type="pres">
      <dgm:prSet presAssocID="{11DF9503-0DB8-43A8-8F2C-DC78D5D02597}" presName="parTxOnly" presStyleLbl="node1" presStyleIdx="3" presStyleCnt="5">
        <dgm:presLayoutVars>
          <dgm:chMax val="0"/>
          <dgm:chPref val="0"/>
          <dgm:bulletEnabled val="1"/>
        </dgm:presLayoutVars>
      </dgm:prSet>
      <dgm:spPr/>
      <dgm:t>
        <a:bodyPr/>
        <a:lstStyle/>
        <a:p>
          <a:endParaRPr lang="en-GB"/>
        </a:p>
      </dgm:t>
    </dgm:pt>
    <dgm:pt modelId="{FA17C27D-4834-4EC4-8AE5-91C9A40B31D8}" type="pres">
      <dgm:prSet presAssocID="{19790D46-F50F-4ABB-9BCA-C3B9CAC9A649}" presName="parTxOnlySpace" presStyleCnt="0"/>
      <dgm:spPr/>
    </dgm:pt>
    <dgm:pt modelId="{67E0C738-CBCC-4D6D-B7CA-0754C659A325}" type="pres">
      <dgm:prSet presAssocID="{FDFBF0A6-BE9F-4483-87C0-288056EF0F7A}" presName="parTxOnly" presStyleLbl="node1" presStyleIdx="4" presStyleCnt="5">
        <dgm:presLayoutVars>
          <dgm:chMax val="0"/>
          <dgm:chPref val="0"/>
          <dgm:bulletEnabled val="1"/>
        </dgm:presLayoutVars>
      </dgm:prSet>
      <dgm:spPr/>
      <dgm:t>
        <a:bodyPr/>
        <a:lstStyle/>
        <a:p>
          <a:endParaRPr lang="en-GB"/>
        </a:p>
      </dgm:t>
    </dgm:pt>
  </dgm:ptLst>
  <dgm:cxnLst>
    <dgm:cxn modelId="{182F9152-C895-41A7-9CA4-F3AEB0E2BF18}" type="presOf" srcId="{5C52FB91-9E50-497A-824B-796C21F5A50A}" destId="{1F509FF5-BA1F-4602-A43B-EB31EBA31AF6}" srcOrd="0" destOrd="0" presId="urn:microsoft.com/office/officeart/2005/8/layout/chevron1"/>
    <dgm:cxn modelId="{DEC0BBB7-9BA0-42ED-8D09-130CA3887D09}" type="presOf" srcId="{E35C3CB7-4EB1-4089-AE6C-529DE74F9AD0}" destId="{4AF63A37-E109-405C-BF8C-F4EA247DD162}" srcOrd="0" destOrd="0" presId="urn:microsoft.com/office/officeart/2005/8/layout/chevron1"/>
    <dgm:cxn modelId="{1D6C1029-65D9-43E3-82D4-1C1CAF39CDCC}" type="presOf" srcId="{FDFBF0A6-BE9F-4483-87C0-288056EF0F7A}" destId="{67E0C738-CBCC-4D6D-B7CA-0754C659A325}" srcOrd="0" destOrd="0" presId="urn:microsoft.com/office/officeart/2005/8/layout/chevron1"/>
    <dgm:cxn modelId="{45542470-4421-4437-8F9D-134AF513557F}" srcId="{75708ACC-B717-4590-9E26-C7621DE05750}" destId="{5C52FB91-9E50-497A-824B-796C21F5A50A}" srcOrd="0" destOrd="0" parTransId="{EEA7F999-147A-4243-AD8B-5C345A50BB0D}" sibTransId="{A35225C7-A6B5-4345-B18A-645409B553E0}"/>
    <dgm:cxn modelId="{0D28AA08-13AF-46B5-98DC-923B56970273}" srcId="{75708ACC-B717-4590-9E26-C7621DE05750}" destId="{E35C3CB7-4EB1-4089-AE6C-529DE74F9AD0}" srcOrd="1" destOrd="0" parTransId="{11A6FDE1-8529-4F1E-9303-1A6D7E8C85B3}" sibTransId="{0B27EA85-DDF8-46F9-868D-A249A16518CF}"/>
    <dgm:cxn modelId="{BD019038-65C1-4948-92DB-E791167237FF}" srcId="{75708ACC-B717-4590-9E26-C7621DE05750}" destId="{FDFBF0A6-BE9F-4483-87C0-288056EF0F7A}" srcOrd="4" destOrd="0" parTransId="{AAC37A41-866F-4138-9C3D-399447821037}" sibTransId="{CC5EF8D0-22A9-4B7D-8544-E9BD457523D5}"/>
    <dgm:cxn modelId="{6FC2AC9D-CEE1-46E6-A434-051B0DD4EBE6}" type="presOf" srcId="{11DF9503-0DB8-43A8-8F2C-DC78D5D02597}" destId="{0091799B-3472-400F-84B8-13CB0D517E8E}" srcOrd="0" destOrd="0" presId="urn:microsoft.com/office/officeart/2005/8/layout/chevron1"/>
    <dgm:cxn modelId="{B0858EC1-577B-41AF-971C-887B5E92C2FA}" type="presOf" srcId="{75708ACC-B717-4590-9E26-C7621DE05750}" destId="{C1D4AA12-A305-4791-BBBE-0B4829AA8B55}" srcOrd="0" destOrd="0" presId="urn:microsoft.com/office/officeart/2005/8/layout/chevron1"/>
    <dgm:cxn modelId="{2D060907-34C1-4FC2-97EE-7780E16B76AD}" type="presOf" srcId="{BBED51C1-4190-4635-A1D0-BE0386F281AC}" destId="{1BB309B5-1B61-45D0-B580-42A7734DBC73}" srcOrd="0" destOrd="0" presId="urn:microsoft.com/office/officeart/2005/8/layout/chevron1"/>
    <dgm:cxn modelId="{8ABEE5C6-4249-400F-851A-0137CC553B69}" srcId="{75708ACC-B717-4590-9E26-C7621DE05750}" destId="{11DF9503-0DB8-43A8-8F2C-DC78D5D02597}" srcOrd="3" destOrd="0" parTransId="{B5929DCA-C605-4888-8EF1-D40E8BE1A4C2}" sibTransId="{19790D46-F50F-4ABB-9BCA-C3B9CAC9A649}"/>
    <dgm:cxn modelId="{5083AD5F-E8CD-4D20-944D-5F85749DCFA4}" srcId="{75708ACC-B717-4590-9E26-C7621DE05750}" destId="{BBED51C1-4190-4635-A1D0-BE0386F281AC}" srcOrd="2" destOrd="0" parTransId="{A9D43A7D-566B-4D86-AB5A-4ADE7BB4A57D}" sibTransId="{35BF05A2-96E7-43EA-8FFC-AC80F6D4B4B8}"/>
    <dgm:cxn modelId="{34838AB9-8CBA-4C3A-92F8-712CBE820D6B}" type="presParOf" srcId="{C1D4AA12-A305-4791-BBBE-0B4829AA8B55}" destId="{1F509FF5-BA1F-4602-A43B-EB31EBA31AF6}" srcOrd="0" destOrd="0" presId="urn:microsoft.com/office/officeart/2005/8/layout/chevron1"/>
    <dgm:cxn modelId="{BB906BED-9B58-43C8-83E7-1AF6F31CC85B}" type="presParOf" srcId="{C1D4AA12-A305-4791-BBBE-0B4829AA8B55}" destId="{800D7DA3-D3E0-4641-9FD8-E63CA2E57356}" srcOrd="1" destOrd="0" presId="urn:microsoft.com/office/officeart/2005/8/layout/chevron1"/>
    <dgm:cxn modelId="{DDCC2D3E-63B0-4A0B-9A4C-08B37A40565B}" type="presParOf" srcId="{C1D4AA12-A305-4791-BBBE-0B4829AA8B55}" destId="{4AF63A37-E109-405C-BF8C-F4EA247DD162}" srcOrd="2" destOrd="0" presId="urn:microsoft.com/office/officeart/2005/8/layout/chevron1"/>
    <dgm:cxn modelId="{B9028E5A-C0B0-4D51-B7C9-1313523A456C}" type="presParOf" srcId="{C1D4AA12-A305-4791-BBBE-0B4829AA8B55}" destId="{25D7CBE8-A811-44D2-81D2-A03CA246D4C4}" srcOrd="3" destOrd="0" presId="urn:microsoft.com/office/officeart/2005/8/layout/chevron1"/>
    <dgm:cxn modelId="{A97F7D91-5B90-41D9-9F61-994C555279E9}" type="presParOf" srcId="{C1D4AA12-A305-4791-BBBE-0B4829AA8B55}" destId="{1BB309B5-1B61-45D0-B580-42A7734DBC73}" srcOrd="4" destOrd="0" presId="urn:microsoft.com/office/officeart/2005/8/layout/chevron1"/>
    <dgm:cxn modelId="{D9A76F32-D0F5-4658-A78C-A3FF91ADAB6B}" type="presParOf" srcId="{C1D4AA12-A305-4791-BBBE-0B4829AA8B55}" destId="{38918EC5-0B8D-4B34-A619-D818A8E3F327}" srcOrd="5" destOrd="0" presId="urn:microsoft.com/office/officeart/2005/8/layout/chevron1"/>
    <dgm:cxn modelId="{925D9FF1-E7F2-40AC-99D0-8FC0FCE5F3E9}" type="presParOf" srcId="{C1D4AA12-A305-4791-BBBE-0B4829AA8B55}" destId="{0091799B-3472-400F-84B8-13CB0D517E8E}" srcOrd="6" destOrd="0" presId="urn:microsoft.com/office/officeart/2005/8/layout/chevron1"/>
    <dgm:cxn modelId="{22021B54-4DD8-4A0B-85AE-8712D8D0BB1B}" type="presParOf" srcId="{C1D4AA12-A305-4791-BBBE-0B4829AA8B55}" destId="{FA17C27D-4834-4EC4-8AE5-91C9A40B31D8}" srcOrd="7" destOrd="0" presId="urn:microsoft.com/office/officeart/2005/8/layout/chevron1"/>
    <dgm:cxn modelId="{B934C022-3235-4707-A6E8-B7539337C08E}" type="presParOf" srcId="{C1D4AA12-A305-4791-BBBE-0B4829AA8B55}" destId="{67E0C738-CBCC-4D6D-B7CA-0754C659A325}" srcOrd="8" destOrd="0" presId="urn:microsoft.com/office/officeart/2005/8/layout/chevron1"/>
  </dgm:cxnLst>
  <dgm:bg/>
  <dgm:whole/>
</dgm:dataModel>
</file>

<file path=ppt/diagrams/data7.xml><?xml version="1.0" encoding="utf-8"?>
<dgm:dataModel xmlns:dgm="http://schemas.openxmlformats.org/drawingml/2006/diagram" xmlns:a="http://schemas.openxmlformats.org/drawingml/2006/main">
  <dgm:ptLst>
    <dgm:pt modelId="{E6899959-E944-40DD-98B9-A90AC4881DF9}" type="doc">
      <dgm:prSet loTypeId="urn:microsoft.com/office/officeart/2005/8/layout/vList5" loCatId="list" qsTypeId="urn:microsoft.com/office/officeart/2005/8/quickstyle/simple1" qsCatId="simple" csTypeId="urn:microsoft.com/office/officeart/2005/8/colors/accent5_2" csCatId="accent5" phldr="1"/>
      <dgm:spPr/>
      <dgm:t>
        <a:bodyPr/>
        <a:lstStyle/>
        <a:p>
          <a:endParaRPr lang="en-GB"/>
        </a:p>
      </dgm:t>
    </dgm:pt>
    <dgm:pt modelId="{22DC1C1E-BAFB-4248-9FA1-1ECE86728D00}">
      <dgm:prSet phldrT="[Text]"/>
      <dgm:spPr/>
      <dgm:t>
        <a:bodyPr/>
        <a:lstStyle/>
        <a:p>
          <a:r>
            <a:rPr lang="en-US" dirty="0" smtClean="0"/>
            <a:t>G2G</a:t>
          </a:r>
          <a:endParaRPr lang="en-GB" dirty="0"/>
        </a:p>
      </dgm:t>
    </dgm:pt>
    <dgm:pt modelId="{0A203DBF-AC71-4BB6-B106-6D8DC978CA04}" type="parTrans" cxnId="{6291503A-7088-4B30-844F-5FD1BD673E43}">
      <dgm:prSet/>
      <dgm:spPr/>
      <dgm:t>
        <a:bodyPr/>
        <a:lstStyle/>
        <a:p>
          <a:endParaRPr lang="en-GB"/>
        </a:p>
      </dgm:t>
    </dgm:pt>
    <dgm:pt modelId="{8FF50297-7144-4DE0-A609-5FEAB27946A7}" type="sibTrans" cxnId="{6291503A-7088-4B30-844F-5FD1BD673E43}">
      <dgm:prSet/>
      <dgm:spPr/>
      <dgm:t>
        <a:bodyPr/>
        <a:lstStyle/>
        <a:p>
          <a:endParaRPr lang="en-GB"/>
        </a:p>
      </dgm:t>
    </dgm:pt>
    <dgm:pt modelId="{2A197EC3-13EE-4A74-812F-7B41AAE337C8}">
      <dgm:prSet phldrT="[Text]"/>
      <dgm:spPr/>
      <dgm:t>
        <a:bodyPr/>
        <a:lstStyle/>
        <a:p>
          <a:r>
            <a:rPr lang="en-US" dirty="0" err="1" smtClean="0"/>
            <a:t>Govt</a:t>
          </a:r>
          <a:r>
            <a:rPr lang="en-US" dirty="0" smtClean="0"/>
            <a:t> to </a:t>
          </a:r>
          <a:r>
            <a:rPr lang="en-US" dirty="0" err="1" smtClean="0"/>
            <a:t>Govt</a:t>
          </a:r>
          <a:r>
            <a:rPr lang="en-US" dirty="0" smtClean="0"/>
            <a:t> interactions between Federal, Provincial, Local and other countries.</a:t>
          </a:r>
          <a:endParaRPr lang="en-GB" dirty="0"/>
        </a:p>
      </dgm:t>
    </dgm:pt>
    <dgm:pt modelId="{3DCB240A-0AF3-4881-B7BC-892B1D6F363C}" type="parTrans" cxnId="{2B239E21-EC3F-4AB3-8DDA-4D9F67FE14AE}">
      <dgm:prSet/>
      <dgm:spPr/>
      <dgm:t>
        <a:bodyPr/>
        <a:lstStyle/>
        <a:p>
          <a:endParaRPr lang="en-GB"/>
        </a:p>
      </dgm:t>
    </dgm:pt>
    <dgm:pt modelId="{D7DE331E-01E7-4817-9BC0-453C381B3DBA}" type="sibTrans" cxnId="{2B239E21-EC3F-4AB3-8DDA-4D9F67FE14AE}">
      <dgm:prSet/>
      <dgm:spPr/>
      <dgm:t>
        <a:bodyPr/>
        <a:lstStyle/>
        <a:p>
          <a:endParaRPr lang="en-GB"/>
        </a:p>
      </dgm:t>
    </dgm:pt>
    <dgm:pt modelId="{7886D1E0-5FEC-456E-A6CD-4585324A3079}">
      <dgm:prSet phldrT="[Text]"/>
      <dgm:spPr/>
      <dgm:t>
        <a:bodyPr/>
        <a:lstStyle/>
        <a:p>
          <a:r>
            <a:rPr lang="en-US" dirty="0" smtClean="0"/>
            <a:t>G2B</a:t>
          </a:r>
          <a:endParaRPr lang="en-GB" dirty="0"/>
        </a:p>
      </dgm:t>
    </dgm:pt>
    <dgm:pt modelId="{4F091382-AE30-4C2C-B41C-3033B0CA6E62}" type="parTrans" cxnId="{E3713708-2F6A-4943-A57F-AA86B6AF1DC1}">
      <dgm:prSet/>
      <dgm:spPr/>
      <dgm:t>
        <a:bodyPr/>
        <a:lstStyle/>
        <a:p>
          <a:endParaRPr lang="en-GB"/>
        </a:p>
      </dgm:t>
    </dgm:pt>
    <dgm:pt modelId="{95289FD1-B7B7-448D-94B7-A8ED7120D7AC}" type="sibTrans" cxnId="{E3713708-2F6A-4943-A57F-AA86B6AF1DC1}">
      <dgm:prSet/>
      <dgm:spPr/>
      <dgm:t>
        <a:bodyPr/>
        <a:lstStyle/>
        <a:p>
          <a:endParaRPr lang="en-GB"/>
        </a:p>
      </dgm:t>
    </dgm:pt>
    <dgm:pt modelId="{E3A58255-E404-49D0-9F14-5E92BD7B5DC9}">
      <dgm:prSet phldrT="[Text]"/>
      <dgm:spPr/>
      <dgm:t>
        <a:bodyPr/>
        <a:lstStyle/>
        <a:p>
          <a:r>
            <a:rPr lang="en-US" dirty="0" smtClean="0"/>
            <a:t>G2C</a:t>
          </a:r>
          <a:endParaRPr lang="en-GB" dirty="0"/>
        </a:p>
      </dgm:t>
    </dgm:pt>
    <dgm:pt modelId="{94BBC786-4BBF-4F60-B881-E9E89239C1B2}" type="parTrans" cxnId="{49E6C3F6-823D-4CC4-AC0C-195EE72C525F}">
      <dgm:prSet/>
      <dgm:spPr/>
      <dgm:t>
        <a:bodyPr/>
        <a:lstStyle/>
        <a:p>
          <a:endParaRPr lang="en-GB"/>
        </a:p>
      </dgm:t>
    </dgm:pt>
    <dgm:pt modelId="{EFA7352E-902A-4E71-8EDE-54995AF001C6}" type="sibTrans" cxnId="{49E6C3F6-823D-4CC4-AC0C-195EE72C525F}">
      <dgm:prSet/>
      <dgm:spPr/>
      <dgm:t>
        <a:bodyPr/>
        <a:lstStyle/>
        <a:p>
          <a:endParaRPr lang="en-GB"/>
        </a:p>
      </dgm:t>
    </dgm:pt>
    <dgm:pt modelId="{3AD6839C-EA9B-4155-B50D-CE6B891ED73F}">
      <dgm:prSet phldrT="[Text]"/>
      <dgm:spPr/>
      <dgm:t>
        <a:bodyPr/>
        <a:lstStyle/>
        <a:p>
          <a:r>
            <a:rPr lang="en-US" dirty="0" err="1" smtClean="0"/>
            <a:t>Govt</a:t>
          </a:r>
          <a:r>
            <a:rPr lang="en-US" dirty="0" smtClean="0"/>
            <a:t> to Citizen includes interactions with citizens to provide higher quality and greater accessibility in terms of service.</a:t>
          </a:r>
          <a:endParaRPr lang="en-GB" dirty="0"/>
        </a:p>
      </dgm:t>
    </dgm:pt>
    <dgm:pt modelId="{0CC8A01B-D292-468B-9B61-AEB7F05A62C9}" type="parTrans" cxnId="{B1BC97B0-8465-4650-A4B0-5CC013153983}">
      <dgm:prSet/>
      <dgm:spPr/>
      <dgm:t>
        <a:bodyPr/>
        <a:lstStyle/>
        <a:p>
          <a:endParaRPr lang="en-GB"/>
        </a:p>
      </dgm:t>
    </dgm:pt>
    <dgm:pt modelId="{122C8E72-A1F7-4843-B3AF-23FF5B39934E}" type="sibTrans" cxnId="{B1BC97B0-8465-4650-A4B0-5CC013153983}">
      <dgm:prSet/>
      <dgm:spPr/>
      <dgm:t>
        <a:bodyPr/>
        <a:lstStyle/>
        <a:p>
          <a:endParaRPr lang="en-GB"/>
        </a:p>
      </dgm:t>
    </dgm:pt>
    <dgm:pt modelId="{279BA401-E411-47F0-B3B3-9EA0EFBB94B0}">
      <dgm:prSet/>
      <dgm:spPr/>
      <dgm:t>
        <a:bodyPr/>
        <a:lstStyle/>
        <a:p>
          <a:r>
            <a:rPr lang="en-US" dirty="0" smtClean="0"/>
            <a:t>G2E</a:t>
          </a:r>
          <a:endParaRPr lang="en-GB" dirty="0"/>
        </a:p>
      </dgm:t>
    </dgm:pt>
    <dgm:pt modelId="{75007FFB-341B-4C18-99B7-287BC804B8A6}" type="parTrans" cxnId="{832280AC-35F5-4BAD-88E8-E8CC781582B1}">
      <dgm:prSet/>
      <dgm:spPr/>
      <dgm:t>
        <a:bodyPr/>
        <a:lstStyle/>
        <a:p>
          <a:endParaRPr lang="en-GB"/>
        </a:p>
      </dgm:t>
    </dgm:pt>
    <dgm:pt modelId="{22732452-81EE-486E-BC34-206ADFE3D4FA}" type="sibTrans" cxnId="{832280AC-35F5-4BAD-88E8-E8CC781582B1}">
      <dgm:prSet/>
      <dgm:spPr/>
      <dgm:t>
        <a:bodyPr/>
        <a:lstStyle/>
        <a:p>
          <a:endParaRPr lang="en-GB"/>
        </a:p>
      </dgm:t>
    </dgm:pt>
    <dgm:pt modelId="{C60B2C66-E02B-4BC4-950D-228F1510D781}">
      <dgm:prSet/>
      <dgm:spPr/>
      <dgm:t>
        <a:bodyPr/>
        <a:lstStyle/>
        <a:p>
          <a:r>
            <a:rPr lang="en-US" dirty="0" err="1" smtClean="0"/>
            <a:t>Govt</a:t>
          </a:r>
          <a:r>
            <a:rPr lang="en-US" dirty="0" smtClean="0"/>
            <a:t> to Employee interactions provide easy to use, easy to find points of service.</a:t>
          </a:r>
          <a:endParaRPr lang="en-GB" dirty="0"/>
        </a:p>
      </dgm:t>
    </dgm:pt>
    <dgm:pt modelId="{5D301E52-C874-44C3-A09E-637F3B3952EC}" type="parTrans" cxnId="{12856B7D-9739-4615-A8A9-972B93744219}">
      <dgm:prSet/>
      <dgm:spPr/>
      <dgm:t>
        <a:bodyPr/>
        <a:lstStyle/>
        <a:p>
          <a:endParaRPr lang="en-GB"/>
        </a:p>
      </dgm:t>
    </dgm:pt>
    <dgm:pt modelId="{A80F5604-31AF-4D15-9A46-EA72D9B44F10}" type="sibTrans" cxnId="{12856B7D-9739-4615-A8A9-972B93744219}">
      <dgm:prSet/>
      <dgm:spPr/>
      <dgm:t>
        <a:bodyPr/>
        <a:lstStyle/>
        <a:p>
          <a:endParaRPr lang="en-GB"/>
        </a:p>
      </dgm:t>
    </dgm:pt>
    <dgm:pt modelId="{68855E90-F5FA-486A-BE66-35890E2376B8}">
      <dgm:prSet/>
      <dgm:spPr/>
      <dgm:t>
        <a:bodyPr/>
        <a:lstStyle/>
        <a:p>
          <a:r>
            <a:rPr lang="en-US" dirty="0" err="1" smtClean="0"/>
            <a:t>Govt</a:t>
          </a:r>
          <a:r>
            <a:rPr lang="en-US" dirty="0" smtClean="0"/>
            <a:t> to business includes suppliers &amp; business procuring services from govt.</a:t>
          </a:r>
          <a:endParaRPr lang="en-GB" dirty="0"/>
        </a:p>
      </dgm:t>
    </dgm:pt>
    <dgm:pt modelId="{F37B7C58-F353-4ACD-ACF0-907F838C53F8}" type="parTrans" cxnId="{B9874FD6-25DF-458F-B36E-93C586110107}">
      <dgm:prSet/>
      <dgm:spPr/>
      <dgm:t>
        <a:bodyPr/>
        <a:lstStyle/>
        <a:p>
          <a:endParaRPr lang="en-GB"/>
        </a:p>
      </dgm:t>
    </dgm:pt>
    <dgm:pt modelId="{5F2DFCCA-C7A1-41A4-8F1E-10D0452F1C07}" type="sibTrans" cxnId="{B9874FD6-25DF-458F-B36E-93C586110107}">
      <dgm:prSet/>
      <dgm:spPr/>
      <dgm:t>
        <a:bodyPr/>
        <a:lstStyle/>
        <a:p>
          <a:endParaRPr lang="en-GB"/>
        </a:p>
      </dgm:t>
    </dgm:pt>
    <dgm:pt modelId="{4A1C2BF6-B78E-4C88-BBB7-89F7FA8BBB6A}" type="pres">
      <dgm:prSet presAssocID="{E6899959-E944-40DD-98B9-A90AC4881DF9}" presName="Name0" presStyleCnt="0">
        <dgm:presLayoutVars>
          <dgm:dir/>
          <dgm:animLvl val="lvl"/>
          <dgm:resizeHandles val="exact"/>
        </dgm:presLayoutVars>
      </dgm:prSet>
      <dgm:spPr/>
      <dgm:t>
        <a:bodyPr/>
        <a:lstStyle/>
        <a:p>
          <a:endParaRPr lang="en-GB"/>
        </a:p>
      </dgm:t>
    </dgm:pt>
    <dgm:pt modelId="{DA107DCA-68F7-4377-ACC9-E314DD09A4AE}" type="pres">
      <dgm:prSet presAssocID="{22DC1C1E-BAFB-4248-9FA1-1ECE86728D00}" presName="linNode" presStyleCnt="0"/>
      <dgm:spPr/>
    </dgm:pt>
    <dgm:pt modelId="{5B344934-3B81-4A04-BF1D-274976D7BFA5}" type="pres">
      <dgm:prSet presAssocID="{22DC1C1E-BAFB-4248-9FA1-1ECE86728D00}" presName="parentText" presStyleLbl="node1" presStyleIdx="0" presStyleCnt="4">
        <dgm:presLayoutVars>
          <dgm:chMax val="1"/>
          <dgm:bulletEnabled val="1"/>
        </dgm:presLayoutVars>
      </dgm:prSet>
      <dgm:spPr/>
      <dgm:t>
        <a:bodyPr/>
        <a:lstStyle/>
        <a:p>
          <a:endParaRPr lang="en-GB"/>
        </a:p>
      </dgm:t>
    </dgm:pt>
    <dgm:pt modelId="{D8C4F974-7741-4837-BF6B-63CFCEC3EB66}" type="pres">
      <dgm:prSet presAssocID="{22DC1C1E-BAFB-4248-9FA1-1ECE86728D00}" presName="descendantText" presStyleLbl="alignAccFollowNode1" presStyleIdx="0" presStyleCnt="4">
        <dgm:presLayoutVars>
          <dgm:bulletEnabled val="1"/>
        </dgm:presLayoutVars>
      </dgm:prSet>
      <dgm:spPr/>
      <dgm:t>
        <a:bodyPr/>
        <a:lstStyle/>
        <a:p>
          <a:endParaRPr lang="en-GB"/>
        </a:p>
      </dgm:t>
    </dgm:pt>
    <dgm:pt modelId="{0B8823D2-DA81-4782-96A5-30A3B5137048}" type="pres">
      <dgm:prSet presAssocID="{8FF50297-7144-4DE0-A609-5FEAB27946A7}" presName="sp" presStyleCnt="0"/>
      <dgm:spPr/>
    </dgm:pt>
    <dgm:pt modelId="{1E6866BD-4DFD-478E-89FD-832D6987035C}" type="pres">
      <dgm:prSet presAssocID="{7886D1E0-5FEC-456E-A6CD-4585324A3079}" presName="linNode" presStyleCnt="0"/>
      <dgm:spPr/>
    </dgm:pt>
    <dgm:pt modelId="{9C90E696-C9A0-457F-BEFD-FA0B4448C9F1}" type="pres">
      <dgm:prSet presAssocID="{7886D1E0-5FEC-456E-A6CD-4585324A3079}" presName="parentText" presStyleLbl="node1" presStyleIdx="1" presStyleCnt="4">
        <dgm:presLayoutVars>
          <dgm:chMax val="1"/>
          <dgm:bulletEnabled val="1"/>
        </dgm:presLayoutVars>
      </dgm:prSet>
      <dgm:spPr/>
      <dgm:t>
        <a:bodyPr/>
        <a:lstStyle/>
        <a:p>
          <a:endParaRPr lang="en-GB"/>
        </a:p>
      </dgm:t>
    </dgm:pt>
    <dgm:pt modelId="{F52A03C2-A71A-4094-AB3F-665E5A548BCD}" type="pres">
      <dgm:prSet presAssocID="{7886D1E0-5FEC-456E-A6CD-4585324A3079}" presName="descendantText" presStyleLbl="alignAccFollowNode1" presStyleIdx="1" presStyleCnt="4">
        <dgm:presLayoutVars>
          <dgm:bulletEnabled val="1"/>
        </dgm:presLayoutVars>
      </dgm:prSet>
      <dgm:spPr/>
      <dgm:t>
        <a:bodyPr/>
        <a:lstStyle/>
        <a:p>
          <a:endParaRPr lang="en-GB"/>
        </a:p>
      </dgm:t>
    </dgm:pt>
    <dgm:pt modelId="{5D4792A2-9332-4F56-975A-D2016D986E40}" type="pres">
      <dgm:prSet presAssocID="{95289FD1-B7B7-448D-94B7-A8ED7120D7AC}" presName="sp" presStyleCnt="0"/>
      <dgm:spPr/>
    </dgm:pt>
    <dgm:pt modelId="{A010C9E5-C0BC-4184-B535-A86539673F3A}" type="pres">
      <dgm:prSet presAssocID="{E3A58255-E404-49D0-9F14-5E92BD7B5DC9}" presName="linNode" presStyleCnt="0"/>
      <dgm:spPr/>
    </dgm:pt>
    <dgm:pt modelId="{502F0F60-9A16-4198-88E5-F346F60FD707}" type="pres">
      <dgm:prSet presAssocID="{E3A58255-E404-49D0-9F14-5E92BD7B5DC9}" presName="parentText" presStyleLbl="node1" presStyleIdx="2" presStyleCnt="4">
        <dgm:presLayoutVars>
          <dgm:chMax val="1"/>
          <dgm:bulletEnabled val="1"/>
        </dgm:presLayoutVars>
      </dgm:prSet>
      <dgm:spPr/>
      <dgm:t>
        <a:bodyPr/>
        <a:lstStyle/>
        <a:p>
          <a:endParaRPr lang="en-GB"/>
        </a:p>
      </dgm:t>
    </dgm:pt>
    <dgm:pt modelId="{52444D72-1AA4-428A-8E97-9C90978E2C82}" type="pres">
      <dgm:prSet presAssocID="{E3A58255-E404-49D0-9F14-5E92BD7B5DC9}" presName="descendantText" presStyleLbl="alignAccFollowNode1" presStyleIdx="2" presStyleCnt="4">
        <dgm:presLayoutVars>
          <dgm:bulletEnabled val="1"/>
        </dgm:presLayoutVars>
      </dgm:prSet>
      <dgm:spPr/>
      <dgm:t>
        <a:bodyPr/>
        <a:lstStyle/>
        <a:p>
          <a:endParaRPr lang="en-GB"/>
        </a:p>
      </dgm:t>
    </dgm:pt>
    <dgm:pt modelId="{46663F2D-A1FD-456D-99D6-70E340EFD644}" type="pres">
      <dgm:prSet presAssocID="{EFA7352E-902A-4E71-8EDE-54995AF001C6}" presName="sp" presStyleCnt="0"/>
      <dgm:spPr/>
    </dgm:pt>
    <dgm:pt modelId="{F274C8C1-B7A2-48D6-8B3B-86E809F9C653}" type="pres">
      <dgm:prSet presAssocID="{279BA401-E411-47F0-B3B3-9EA0EFBB94B0}" presName="linNode" presStyleCnt="0"/>
      <dgm:spPr/>
    </dgm:pt>
    <dgm:pt modelId="{CF72E3E9-3428-4B54-B694-A4779E5736C4}" type="pres">
      <dgm:prSet presAssocID="{279BA401-E411-47F0-B3B3-9EA0EFBB94B0}" presName="parentText" presStyleLbl="node1" presStyleIdx="3" presStyleCnt="4">
        <dgm:presLayoutVars>
          <dgm:chMax val="1"/>
          <dgm:bulletEnabled val="1"/>
        </dgm:presLayoutVars>
      </dgm:prSet>
      <dgm:spPr/>
      <dgm:t>
        <a:bodyPr/>
        <a:lstStyle/>
        <a:p>
          <a:endParaRPr lang="en-GB"/>
        </a:p>
      </dgm:t>
    </dgm:pt>
    <dgm:pt modelId="{A36F665A-F608-47CE-95C8-9F3E423C5B56}" type="pres">
      <dgm:prSet presAssocID="{279BA401-E411-47F0-B3B3-9EA0EFBB94B0}" presName="descendantText" presStyleLbl="alignAccFollowNode1" presStyleIdx="3" presStyleCnt="4">
        <dgm:presLayoutVars>
          <dgm:bulletEnabled val="1"/>
        </dgm:presLayoutVars>
      </dgm:prSet>
      <dgm:spPr/>
      <dgm:t>
        <a:bodyPr/>
        <a:lstStyle/>
        <a:p>
          <a:endParaRPr lang="en-GB"/>
        </a:p>
      </dgm:t>
    </dgm:pt>
  </dgm:ptLst>
  <dgm:cxnLst>
    <dgm:cxn modelId="{49E6C3F6-823D-4CC4-AC0C-195EE72C525F}" srcId="{E6899959-E944-40DD-98B9-A90AC4881DF9}" destId="{E3A58255-E404-49D0-9F14-5E92BD7B5DC9}" srcOrd="2" destOrd="0" parTransId="{94BBC786-4BBF-4F60-B881-E9E89239C1B2}" sibTransId="{EFA7352E-902A-4E71-8EDE-54995AF001C6}"/>
    <dgm:cxn modelId="{0839D952-F51F-4239-ABD3-96D79AC27A41}" type="presOf" srcId="{E3A58255-E404-49D0-9F14-5E92BD7B5DC9}" destId="{502F0F60-9A16-4198-88E5-F346F60FD707}" srcOrd="0" destOrd="0" presId="urn:microsoft.com/office/officeart/2005/8/layout/vList5"/>
    <dgm:cxn modelId="{9E87DD0C-9853-4609-AAF9-CE12F5612B33}" type="presOf" srcId="{E6899959-E944-40DD-98B9-A90AC4881DF9}" destId="{4A1C2BF6-B78E-4C88-BBB7-89F7FA8BBB6A}" srcOrd="0" destOrd="0" presId="urn:microsoft.com/office/officeart/2005/8/layout/vList5"/>
    <dgm:cxn modelId="{9A685E20-58AA-4FEC-BD05-067FEBCE85E8}" type="presOf" srcId="{7886D1E0-5FEC-456E-A6CD-4585324A3079}" destId="{9C90E696-C9A0-457F-BEFD-FA0B4448C9F1}" srcOrd="0" destOrd="0" presId="urn:microsoft.com/office/officeart/2005/8/layout/vList5"/>
    <dgm:cxn modelId="{832280AC-35F5-4BAD-88E8-E8CC781582B1}" srcId="{E6899959-E944-40DD-98B9-A90AC4881DF9}" destId="{279BA401-E411-47F0-B3B3-9EA0EFBB94B0}" srcOrd="3" destOrd="0" parTransId="{75007FFB-341B-4C18-99B7-287BC804B8A6}" sibTransId="{22732452-81EE-486E-BC34-206ADFE3D4FA}"/>
    <dgm:cxn modelId="{2B239E21-EC3F-4AB3-8DDA-4D9F67FE14AE}" srcId="{22DC1C1E-BAFB-4248-9FA1-1ECE86728D00}" destId="{2A197EC3-13EE-4A74-812F-7B41AAE337C8}" srcOrd="0" destOrd="0" parTransId="{3DCB240A-0AF3-4881-B7BC-892B1D6F363C}" sibTransId="{D7DE331E-01E7-4817-9BC0-453C381B3DBA}"/>
    <dgm:cxn modelId="{7BF808C0-EA69-4532-B7EB-CDF8F264595C}" type="presOf" srcId="{2A197EC3-13EE-4A74-812F-7B41AAE337C8}" destId="{D8C4F974-7741-4837-BF6B-63CFCEC3EB66}" srcOrd="0" destOrd="0" presId="urn:microsoft.com/office/officeart/2005/8/layout/vList5"/>
    <dgm:cxn modelId="{0481F9BD-E84C-43F5-B2F4-01F0B0FE5474}" type="presOf" srcId="{22DC1C1E-BAFB-4248-9FA1-1ECE86728D00}" destId="{5B344934-3B81-4A04-BF1D-274976D7BFA5}" srcOrd="0" destOrd="0" presId="urn:microsoft.com/office/officeart/2005/8/layout/vList5"/>
    <dgm:cxn modelId="{12856B7D-9739-4615-A8A9-972B93744219}" srcId="{279BA401-E411-47F0-B3B3-9EA0EFBB94B0}" destId="{C60B2C66-E02B-4BC4-950D-228F1510D781}" srcOrd="0" destOrd="0" parTransId="{5D301E52-C874-44C3-A09E-637F3B3952EC}" sibTransId="{A80F5604-31AF-4D15-9A46-EA72D9B44F10}"/>
    <dgm:cxn modelId="{7BC5E962-2BDB-4566-92A8-7BF9F9CAC1B2}" type="presOf" srcId="{68855E90-F5FA-486A-BE66-35890E2376B8}" destId="{F52A03C2-A71A-4094-AB3F-665E5A548BCD}" srcOrd="0" destOrd="0" presId="urn:microsoft.com/office/officeart/2005/8/layout/vList5"/>
    <dgm:cxn modelId="{7BD6D4F9-8C79-40EC-9A5A-CD0590CA0BE9}" type="presOf" srcId="{C60B2C66-E02B-4BC4-950D-228F1510D781}" destId="{A36F665A-F608-47CE-95C8-9F3E423C5B56}" srcOrd="0" destOrd="0" presId="urn:microsoft.com/office/officeart/2005/8/layout/vList5"/>
    <dgm:cxn modelId="{B1BC97B0-8465-4650-A4B0-5CC013153983}" srcId="{E3A58255-E404-49D0-9F14-5E92BD7B5DC9}" destId="{3AD6839C-EA9B-4155-B50D-CE6B891ED73F}" srcOrd="0" destOrd="0" parTransId="{0CC8A01B-D292-468B-9B61-AEB7F05A62C9}" sibTransId="{122C8E72-A1F7-4843-B3AF-23FF5B39934E}"/>
    <dgm:cxn modelId="{E3713708-2F6A-4943-A57F-AA86B6AF1DC1}" srcId="{E6899959-E944-40DD-98B9-A90AC4881DF9}" destId="{7886D1E0-5FEC-456E-A6CD-4585324A3079}" srcOrd="1" destOrd="0" parTransId="{4F091382-AE30-4C2C-B41C-3033B0CA6E62}" sibTransId="{95289FD1-B7B7-448D-94B7-A8ED7120D7AC}"/>
    <dgm:cxn modelId="{6291503A-7088-4B30-844F-5FD1BD673E43}" srcId="{E6899959-E944-40DD-98B9-A90AC4881DF9}" destId="{22DC1C1E-BAFB-4248-9FA1-1ECE86728D00}" srcOrd="0" destOrd="0" parTransId="{0A203DBF-AC71-4BB6-B106-6D8DC978CA04}" sibTransId="{8FF50297-7144-4DE0-A609-5FEAB27946A7}"/>
    <dgm:cxn modelId="{396807B1-9D7D-4A5A-A48F-148A836B7CBA}" type="presOf" srcId="{3AD6839C-EA9B-4155-B50D-CE6B891ED73F}" destId="{52444D72-1AA4-428A-8E97-9C90978E2C82}" srcOrd="0" destOrd="0" presId="urn:microsoft.com/office/officeart/2005/8/layout/vList5"/>
    <dgm:cxn modelId="{B9874FD6-25DF-458F-B36E-93C586110107}" srcId="{7886D1E0-5FEC-456E-A6CD-4585324A3079}" destId="{68855E90-F5FA-486A-BE66-35890E2376B8}" srcOrd="0" destOrd="0" parTransId="{F37B7C58-F353-4ACD-ACF0-907F838C53F8}" sibTransId="{5F2DFCCA-C7A1-41A4-8F1E-10D0452F1C07}"/>
    <dgm:cxn modelId="{2535374C-D42B-4721-8E58-A48C0E3B51A7}" type="presOf" srcId="{279BA401-E411-47F0-B3B3-9EA0EFBB94B0}" destId="{CF72E3E9-3428-4B54-B694-A4779E5736C4}" srcOrd="0" destOrd="0" presId="urn:microsoft.com/office/officeart/2005/8/layout/vList5"/>
    <dgm:cxn modelId="{A8AEE100-AB18-40EF-B7B7-CCDAFAFDCF9D}" type="presParOf" srcId="{4A1C2BF6-B78E-4C88-BBB7-89F7FA8BBB6A}" destId="{DA107DCA-68F7-4377-ACC9-E314DD09A4AE}" srcOrd="0" destOrd="0" presId="urn:microsoft.com/office/officeart/2005/8/layout/vList5"/>
    <dgm:cxn modelId="{3FA4EBB8-74AA-41A8-AE29-604721CD19F1}" type="presParOf" srcId="{DA107DCA-68F7-4377-ACC9-E314DD09A4AE}" destId="{5B344934-3B81-4A04-BF1D-274976D7BFA5}" srcOrd="0" destOrd="0" presId="urn:microsoft.com/office/officeart/2005/8/layout/vList5"/>
    <dgm:cxn modelId="{378CFFF4-1F25-40F6-9F20-F14D6449908B}" type="presParOf" srcId="{DA107DCA-68F7-4377-ACC9-E314DD09A4AE}" destId="{D8C4F974-7741-4837-BF6B-63CFCEC3EB66}" srcOrd="1" destOrd="0" presId="urn:microsoft.com/office/officeart/2005/8/layout/vList5"/>
    <dgm:cxn modelId="{F4A71B2D-201D-4007-B39F-11DEB805B39A}" type="presParOf" srcId="{4A1C2BF6-B78E-4C88-BBB7-89F7FA8BBB6A}" destId="{0B8823D2-DA81-4782-96A5-30A3B5137048}" srcOrd="1" destOrd="0" presId="urn:microsoft.com/office/officeart/2005/8/layout/vList5"/>
    <dgm:cxn modelId="{159325E2-E4E1-4990-A224-46B2293826FE}" type="presParOf" srcId="{4A1C2BF6-B78E-4C88-BBB7-89F7FA8BBB6A}" destId="{1E6866BD-4DFD-478E-89FD-832D6987035C}" srcOrd="2" destOrd="0" presId="urn:microsoft.com/office/officeart/2005/8/layout/vList5"/>
    <dgm:cxn modelId="{0151501C-5F2B-4EFD-A2DC-CEE8D3646B00}" type="presParOf" srcId="{1E6866BD-4DFD-478E-89FD-832D6987035C}" destId="{9C90E696-C9A0-457F-BEFD-FA0B4448C9F1}" srcOrd="0" destOrd="0" presId="urn:microsoft.com/office/officeart/2005/8/layout/vList5"/>
    <dgm:cxn modelId="{B9D5A4BC-F529-44AD-825E-58E87B6AFAB4}" type="presParOf" srcId="{1E6866BD-4DFD-478E-89FD-832D6987035C}" destId="{F52A03C2-A71A-4094-AB3F-665E5A548BCD}" srcOrd="1" destOrd="0" presId="urn:microsoft.com/office/officeart/2005/8/layout/vList5"/>
    <dgm:cxn modelId="{EE4030AD-E9FE-41CD-BA8A-BB42081FE075}" type="presParOf" srcId="{4A1C2BF6-B78E-4C88-BBB7-89F7FA8BBB6A}" destId="{5D4792A2-9332-4F56-975A-D2016D986E40}" srcOrd="3" destOrd="0" presId="urn:microsoft.com/office/officeart/2005/8/layout/vList5"/>
    <dgm:cxn modelId="{1FE23614-72F7-43C7-9B2F-C73B77FC3A40}" type="presParOf" srcId="{4A1C2BF6-B78E-4C88-BBB7-89F7FA8BBB6A}" destId="{A010C9E5-C0BC-4184-B535-A86539673F3A}" srcOrd="4" destOrd="0" presId="urn:microsoft.com/office/officeart/2005/8/layout/vList5"/>
    <dgm:cxn modelId="{024460B5-0D38-468C-99FA-EA40CB7D0457}" type="presParOf" srcId="{A010C9E5-C0BC-4184-B535-A86539673F3A}" destId="{502F0F60-9A16-4198-88E5-F346F60FD707}" srcOrd="0" destOrd="0" presId="urn:microsoft.com/office/officeart/2005/8/layout/vList5"/>
    <dgm:cxn modelId="{4E5FBD38-320B-4204-8D37-3049832F26FE}" type="presParOf" srcId="{A010C9E5-C0BC-4184-B535-A86539673F3A}" destId="{52444D72-1AA4-428A-8E97-9C90978E2C82}" srcOrd="1" destOrd="0" presId="urn:microsoft.com/office/officeart/2005/8/layout/vList5"/>
    <dgm:cxn modelId="{E7897BAC-0D8F-4EC6-BF94-366469EABBBA}" type="presParOf" srcId="{4A1C2BF6-B78E-4C88-BBB7-89F7FA8BBB6A}" destId="{46663F2D-A1FD-456D-99D6-70E340EFD644}" srcOrd="5" destOrd="0" presId="urn:microsoft.com/office/officeart/2005/8/layout/vList5"/>
    <dgm:cxn modelId="{4DCBAF83-0CDE-4275-ADAE-7627A20E0CB1}" type="presParOf" srcId="{4A1C2BF6-B78E-4C88-BBB7-89F7FA8BBB6A}" destId="{F274C8C1-B7A2-48D6-8B3B-86E809F9C653}" srcOrd="6" destOrd="0" presId="urn:microsoft.com/office/officeart/2005/8/layout/vList5"/>
    <dgm:cxn modelId="{EB43D213-54F3-4D66-83D7-BBAAB6711444}" type="presParOf" srcId="{F274C8C1-B7A2-48D6-8B3B-86E809F9C653}" destId="{CF72E3E9-3428-4B54-B694-A4779E5736C4}" srcOrd="0" destOrd="0" presId="urn:microsoft.com/office/officeart/2005/8/layout/vList5"/>
    <dgm:cxn modelId="{B509B8DB-63C8-46B5-9408-DEAE425858B3}" type="presParOf" srcId="{F274C8C1-B7A2-48D6-8B3B-86E809F9C653}" destId="{A36F665A-F608-47CE-95C8-9F3E423C5B56}" srcOrd="1" destOrd="0" presId="urn:microsoft.com/office/officeart/2005/8/layout/vList5"/>
  </dgm:cxnLst>
  <dgm:bg/>
  <dgm:whole/>
</dgm:dataModel>
</file>

<file path=ppt/diagrams/data8.xml><?xml version="1.0" encoding="utf-8"?>
<dgm:dataModel xmlns:dgm="http://schemas.openxmlformats.org/drawingml/2006/diagram" xmlns:a="http://schemas.openxmlformats.org/drawingml/2006/main">
  <dgm:ptLst>
    <dgm:pt modelId="{CE5DB3C2-2F9D-4E5D-82E1-F93A4353F036}" type="doc">
      <dgm:prSet loTypeId="urn:microsoft.com/office/officeart/2005/8/layout/hProcess7" loCatId="process" qsTypeId="urn:microsoft.com/office/officeart/2005/8/quickstyle/simple1" qsCatId="simple" csTypeId="urn:microsoft.com/office/officeart/2005/8/colors/colorful1" csCatId="colorful" phldr="1"/>
      <dgm:spPr/>
      <dgm:t>
        <a:bodyPr/>
        <a:lstStyle/>
        <a:p>
          <a:endParaRPr lang="en-GB"/>
        </a:p>
      </dgm:t>
    </dgm:pt>
    <dgm:pt modelId="{43348B22-619A-420D-A8FC-4B6FD474D5B3}">
      <dgm:prSet phldrT="[Text]"/>
      <dgm:spPr/>
      <dgm:t>
        <a:bodyPr/>
        <a:lstStyle/>
        <a:p>
          <a:r>
            <a:rPr lang="en-US" dirty="0" smtClean="0"/>
            <a:t>Informational</a:t>
          </a:r>
          <a:endParaRPr lang="en-GB" dirty="0"/>
        </a:p>
      </dgm:t>
    </dgm:pt>
    <dgm:pt modelId="{898A5179-5EB1-4F97-9484-870D774BD058}" type="parTrans" cxnId="{0CFC728F-5407-4751-A335-96359E7AEFDD}">
      <dgm:prSet/>
      <dgm:spPr/>
      <dgm:t>
        <a:bodyPr/>
        <a:lstStyle/>
        <a:p>
          <a:endParaRPr lang="en-GB"/>
        </a:p>
      </dgm:t>
    </dgm:pt>
    <dgm:pt modelId="{7C07CD32-3DD7-4DDA-90E5-D1A4333574A1}" type="sibTrans" cxnId="{0CFC728F-5407-4751-A335-96359E7AEFDD}">
      <dgm:prSet/>
      <dgm:spPr/>
      <dgm:t>
        <a:bodyPr/>
        <a:lstStyle/>
        <a:p>
          <a:endParaRPr lang="en-GB"/>
        </a:p>
      </dgm:t>
    </dgm:pt>
    <dgm:pt modelId="{B186FE11-BE7A-4417-AE91-5B320296EA50}">
      <dgm:prSet phldrT="[Text]"/>
      <dgm:spPr/>
      <dgm:t>
        <a:bodyPr/>
        <a:lstStyle/>
        <a:p>
          <a:r>
            <a:rPr lang="en-US" dirty="0" smtClean="0"/>
            <a:t>Provision of information to the citizen along with quality, use &amp; Currency</a:t>
          </a:r>
          <a:endParaRPr lang="en-GB" dirty="0"/>
        </a:p>
      </dgm:t>
    </dgm:pt>
    <dgm:pt modelId="{83DBE01B-D74D-41A9-BB88-3501A895D4EE}" type="parTrans" cxnId="{34637D4A-333D-4CB1-B572-FC3BB413BB62}">
      <dgm:prSet/>
      <dgm:spPr/>
      <dgm:t>
        <a:bodyPr/>
        <a:lstStyle/>
        <a:p>
          <a:endParaRPr lang="en-GB"/>
        </a:p>
      </dgm:t>
    </dgm:pt>
    <dgm:pt modelId="{91035ACE-2B9F-42EB-B02F-F9DCDBE8274A}" type="sibTrans" cxnId="{34637D4A-333D-4CB1-B572-FC3BB413BB62}">
      <dgm:prSet/>
      <dgm:spPr/>
      <dgm:t>
        <a:bodyPr/>
        <a:lstStyle/>
        <a:p>
          <a:endParaRPr lang="en-GB"/>
        </a:p>
      </dgm:t>
    </dgm:pt>
    <dgm:pt modelId="{14E29A93-B85D-413F-BC38-3890062E5E1E}">
      <dgm:prSet phldrT="[Text]"/>
      <dgm:spPr/>
      <dgm:t>
        <a:bodyPr/>
        <a:lstStyle/>
        <a:p>
          <a:r>
            <a:rPr lang="en-US" dirty="0" smtClean="0"/>
            <a:t>Interactive</a:t>
          </a:r>
          <a:endParaRPr lang="en-GB" dirty="0"/>
        </a:p>
      </dgm:t>
    </dgm:pt>
    <dgm:pt modelId="{A849959E-4094-420B-BFDE-090CCBECFE54}" type="parTrans" cxnId="{B295E740-2F0B-4DF8-B3E5-238E02396A68}">
      <dgm:prSet/>
      <dgm:spPr/>
      <dgm:t>
        <a:bodyPr/>
        <a:lstStyle/>
        <a:p>
          <a:endParaRPr lang="en-GB"/>
        </a:p>
      </dgm:t>
    </dgm:pt>
    <dgm:pt modelId="{DBD70DB6-2E26-4462-80F4-76A6F4CA70B7}" type="sibTrans" cxnId="{B295E740-2F0B-4DF8-B3E5-238E02396A68}">
      <dgm:prSet/>
      <dgm:spPr/>
      <dgm:t>
        <a:bodyPr/>
        <a:lstStyle/>
        <a:p>
          <a:endParaRPr lang="en-GB"/>
        </a:p>
      </dgm:t>
    </dgm:pt>
    <dgm:pt modelId="{6504466D-8CB2-41A6-9FFE-81E7348B61F9}">
      <dgm:prSet phldrT="[Text]"/>
      <dgm:spPr/>
      <dgm:t>
        <a:bodyPr/>
        <a:lstStyle/>
        <a:p>
          <a:r>
            <a:rPr lang="en-US" dirty="0" smtClean="0"/>
            <a:t>Citizens can enter complaints, job applications</a:t>
          </a:r>
          <a:endParaRPr lang="en-GB" dirty="0"/>
        </a:p>
      </dgm:t>
    </dgm:pt>
    <dgm:pt modelId="{76524625-54F1-4399-84F8-DEAF7FEA5C10}" type="parTrans" cxnId="{F232171F-85FB-4140-A649-FB2E4C79DF75}">
      <dgm:prSet/>
      <dgm:spPr/>
      <dgm:t>
        <a:bodyPr/>
        <a:lstStyle/>
        <a:p>
          <a:endParaRPr lang="en-GB"/>
        </a:p>
      </dgm:t>
    </dgm:pt>
    <dgm:pt modelId="{9172AF3A-BC13-4C9B-984D-7E9BA3FF4624}" type="sibTrans" cxnId="{F232171F-85FB-4140-A649-FB2E4C79DF75}">
      <dgm:prSet/>
      <dgm:spPr/>
      <dgm:t>
        <a:bodyPr/>
        <a:lstStyle/>
        <a:p>
          <a:endParaRPr lang="en-GB"/>
        </a:p>
      </dgm:t>
    </dgm:pt>
    <dgm:pt modelId="{9D4738D3-3F08-4378-89BE-F20D8E25EB40}">
      <dgm:prSet phldrT="[Text]"/>
      <dgm:spPr/>
      <dgm:t>
        <a:bodyPr/>
        <a:lstStyle/>
        <a:p>
          <a:r>
            <a:rPr lang="en-US" dirty="0" smtClean="0"/>
            <a:t>Transactional</a:t>
          </a:r>
          <a:endParaRPr lang="en-GB" dirty="0"/>
        </a:p>
      </dgm:t>
    </dgm:pt>
    <dgm:pt modelId="{588F71FA-5C1F-4023-AEF6-A347D15AB669}" type="parTrans" cxnId="{81892241-3717-4993-AD1D-E7658C5C441A}">
      <dgm:prSet/>
      <dgm:spPr/>
      <dgm:t>
        <a:bodyPr/>
        <a:lstStyle/>
        <a:p>
          <a:endParaRPr lang="en-GB"/>
        </a:p>
      </dgm:t>
    </dgm:pt>
    <dgm:pt modelId="{55629C47-4375-4D6F-A483-773F320CECF2}" type="sibTrans" cxnId="{81892241-3717-4993-AD1D-E7658C5C441A}">
      <dgm:prSet/>
      <dgm:spPr/>
      <dgm:t>
        <a:bodyPr/>
        <a:lstStyle/>
        <a:p>
          <a:endParaRPr lang="en-GB"/>
        </a:p>
      </dgm:t>
    </dgm:pt>
    <dgm:pt modelId="{271C7DF4-EBAF-46A6-B37E-A5C739B5F962}">
      <dgm:prSet phldrT="[Text]"/>
      <dgm:spPr/>
      <dgm:t>
        <a:bodyPr/>
        <a:lstStyle/>
        <a:p>
          <a:r>
            <a:rPr lang="en-US" dirty="0" smtClean="0"/>
            <a:t>High level of authorization required for online passports, NICs</a:t>
          </a:r>
          <a:endParaRPr lang="en-GB" dirty="0"/>
        </a:p>
      </dgm:t>
    </dgm:pt>
    <dgm:pt modelId="{E7EE0C2B-1BC1-4C27-8FE1-5D8AF643C6A1}" type="parTrans" cxnId="{86A15695-86BC-449B-A69C-854D6BED4D3E}">
      <dgm:prSet/>
      <dgm:spPr/>
      <dgm:t>
        <a:bodyPr/>
        <a:lstStyle/>
        <a:p>
          <a:endParaRPr lang="en-GB"/>
        </a:p>
      </dgm:t>
    </dgm:pt>
    <dgm:pt modelId="{DBDA8FE0-7AB8-4017-A289-142454459219}" type="sibTrans" cxnId="{86A15695-86BC-449B-A69C-854D6BED4D3E}">
      <dgm:prSet/>
      <dgm:spPr/>
      <dgm:t>
        <a:bodyPr/>
        <a:lstStyle/>
        <a:p>
          <a:endParaRPr lang="en-GB"/>
        </a:p>
      </dgm:t>
    </dgm:pt>
    <dgm:pt modelId="{9D9DC11A-FA1A-4E87-8963-54C06F64EA14}">
      <dgm:prSet/>
      <dgm:spPr/>
      <dgm:t>
        <a:bodyPr/>
        <a:lstStyle/>
        <a:p>
          <a:r>
            <a:rPr lang="en-US" dirty="0" smtClean="0"/>
            <a:t>Collaborative</a:t>
          </a:r>
          <a:endParaRPr lang="en-GB" dirty="0"/>
        </a:p>
      </dgm:t>
    </dgm:pt>
    <dgm:pt modelId="{DCFD40C8-6A3C-41F4-8B97-60E7276F794C}" type="parTrans" cxnId="{B09F1958-2C5B-4D1F-9969-120F2E7DEC12}">
      <dgm:prSet/>
      <dgm:spPr/>
      <dgm:t>
        <a:bodyPr/>
        <a:lstStyle/>
        <a:p>
          <a:endParaRPr lang="en-GB"/>
        </a:p>
      </dgm:t>
    </dgm:pt>
    <dgm:pt modelId="{79679A73-66DE-4BA1-90D8-4B18380CBFD8}" type="sibTrans" cxnId="{B09F1958-2C5B-4D1F-9969-120F2E7DEC12}">
      <dgm:prSet/>
      <dgm:spPr/>
      <dgm:t>
        <a:bodyPr/>
        <a:lstStyle/>
        <a:p>
          <a:endParaRPr lang="en-GB"/>
        </a:p>
      </dgm:t>
    </dgm:pt>
    <dgm:pt modelId="{C27F6F59-7EAB-4E77-A905-015CBE8A886F}">
      <dgm:prSet/>
      <dgm:spPr/>
      <dgm:t>
        <a:bodyPr/>
        <a:lstStyle/>
        <a:p>
          <a:r>
            <a:rPr lang="en-US" dirty="0" smtClean="0"/>
            <a:t>citizens and businesses collaborate with the government on processes, projects.</a:t>
          </a:r>
          <a:endParaRPr lang="en-GB" dirty="0"/>
        </a:p>
      </dgm:t>
    </dgm:pt>
    <dgm:pt modelId="{8DE0C8AC-BEB2-4E29-A639-2F80456C6745}" type="parTrans" cxnId="{88A337C1-EAC5-49EE-8279-9EE179019F3E}">
      <dgm:prSet/>
      <dgm:spPr/>
      <dgm:t>
        <a:bodyPr/>
        <a:lstStyle/>
        <a:p>
          <a:endParaRPr lang="en-GB"/>
        </a:p>
      </dgm:t>
    </dgm:pt>
    <dgm:pt modelId="{0A037B89-540E-4BDB-A285-3C4BE39458E4}" type="sibTrans" cxnId="{88A337C1-EAC5-49EE-8279-9EE179019F3E}">
      <dgm:prSet/>
      <dgm:spPr/>
      <dgm:t>
        <a:bodyPr/>
        <a:lstStyle/>
        <a:p>
          <a:endParaRPr lang="en-GB"/>
        </a:p>
      </dgm:t>
    </dgm:pt>
    <dgm:pt modelId="{961EB405-E30C-4146-B721-484538F59659}" type="pres">
      <dgm:prSet presAssocID="{CE5DB3C2-2F9D-4E5D-82E1-F93A4353F036}" presName="Name0" presStyleCnt="0">
        <dgm:presLayoutVars>
          <dgm:dir/>
          <dgm:animLvl val="lvl"/>
          <dgm:resizeHandles val="exact"/>
        </dgm:presLayoutVars>
      </dgm:prSet>
      <dgm:spPr/>
      <dgm:t>
        <a:bodyPr/>
        <a:lstStyle/>
        <a:p>
          <a:endParaRPr lang="en-GB"/>
        </a:p>
      </dgm:t>
    </dgm:pt>
    <dgm:pt modelId="{7900B2AB-30FF-4FC7-BD39-1F111C7A4EF7}" type="pres">
      <dgm:prSet presAssocID="{43348B22-619A-420D-A8FC-4B6FD474D5B3}" presName="compositeNode" presStyleCnt="0">
        <dgm:presLayoutVars>
          <dgm:bulletEnabled val="1"/>
        </dgm:presLayoutVars>
      </dgm:prSet>
      <dgm:spPr/>
    </dgm:pt>
    <dgm:pt modelId="{47EB714B-8BA0-488C-9875-8084348C5E7D}" type="pres">
      <dgm:prSet presAssocID="{43348B22-619A-420D-A8FC-4B6FD474D5B3}" presName="bgRect" presStyleLbl="node1" presStyleIdx="0" presStyleCnt="4"/>
      <dgm:spPr/>
      <dgm:t>
        <a:bodyPr/>
        <a:lstStyle/>
        <a:p>
          <a:endParaRPr lang="en-GB"/>
        </a:p>
      </dgm:t>
    </dgm:pt>
    <dgm:pt modelId="{42BBC15E-5DB3-47DE-87B5-96C4434C57F8}" type="pres">
      <dgm:prSet presAssocID="{43348B22-619A-420D-A8FC-4B6FD474D5B3}" presName="parentNode" presStyleLbl="node1" presStyleIdx="0" presStyleCnt="4">
        <dgm:presLayoutVars>
          <dgm:chMax val="0"/>
          <dgm:bulletEnabled val="1"/>
        </dgm:presLayoutVars>
      </dgm:prSet>
      <dgm:spPr/>
      <dgm:t>
        <a:bodyPr/>
        <a:lstStyle/>
        <a:p>
          <a:endParaRPr lang="en-GB"/>
        </a:p>
      </dgm:t>
    </dgm:pt>
    <dgm:pt modelId="{DF4B37D0-7A59-465D-B1AA-F590E10E1CCE}" type="pres">
      <dgm:prSet presAssocID="{43348B22-619A-420D-A8FC-4B6FD474D5B3}" presName="childNode" presStyleLbl="node1" presStyleIdx="0" presStyleCnt="4">
        <dgm:presLayoutVars>
          <dgm:bulletEnabled val="1"/>
        </dgm:presLayoutVars>
      </dgm:prSet>
      <dgm:spPr/>
      <dgm:t>
        <a:bodyPr/>
        <a:lstStyle/>
        <a:p>
          <a:endParaRPr lang="en-GB"/>
        </a:p>
      </dgm:t>
    </dgm:pt>
    <dgm:pt modelId="{E8CBE816-55FE-45CE-9E82-864A9BF50CCB}" type="pres">
      <dgm:prSet presAssocID="{7C07CD32-3DD7-4DDA-90E5-D1A4333574A1}" presName="hSp" presStyleCnt="0"/>
      <dgm:spPr/>
    </dgm:pt>
    <dgm:pt modelId="{F091E760-982F-44B7-8DBB-E812683397F8}" type="pres">
      <dgm:prSet presAssocID="{7C07CD32-3DD7-4DDA-90E5-D1A4333574A1}" presName="vProcSp" presStyleCnt="0"/>
      <dgm:spPr/>
    </dgm:pt>
    <dgm:pt modelId="{95AA3DCB-C41D-42C4-9D42-D9BB68849D0F}" type="pres">
      <dgm:prSet presAssocID="{7C07CD32-3DD7-4DDA-90E5-D1A4333574A1}" presName="vSp1" presStyleCnt="0"/>
      <dgm:spPr/>
    </dgm:pt>
    <dgm:pt modelId="{78F0D6EC-A308-465E-80E5-6BA896B54694}" type="pres">
      <dgm:prSet presAssocID="{7C07CD32-3DD7-4DDA-90E5-D1A4333574A1}" presName="simulatedConn" presStyleLbl="solidFgAcc1" presStyleIdx="0" presStyleCnt="3"/>
      <dgm:spPr/>
    </dgm:pt>
    <dgm:pt modelId="{51BC2913-84CF-4791-8979-9EC511907B52}" type="pres">
      <dgm:prSet presAssocID="{7C07CD32-3DD7-4DDA-90E5-D1A4333574A1}" presName="vSp2" presStyleCnt="0"/>
      <dgm:spPr/>
    </dgm:pt>
    <dgm:pt modelId="{53A740B7-C5A6-4A62-AD4D-14CCB44FD66D}" type="pres">
      <dgm:prSet presAssocID="{7C07CD32-3DD7-4DDA-90E5-D1A4333574A1}" presName="sibTrans" presStyleCnt="0"/>
      <dgm:spPr/>
    </dgm:pt>
    <dgm:pt modelId="{2E088D6E-5DB8-4774-8E05-E22F66A499D9}" type="pres">
      <dgm:prSet presAssocID="{14E29A93-B85D-413F-BC38-3890062E5E1E}" presName="compositeNode" presStyleCnt="0">
        <dgm:presLayoutVars>
          <dgm:bulletEnabled val="1"/>
        </dgm:presLayoutVars>
      </dgm:prSet>
      <dgm:spPr/>
    </dgm:pt>
    <dgm:pt modelId="{F74E4B04-6AF7-4F79-BCC7-4B5BEE940552}" type="pres">
      <dgm:prSet presAssocID="{14E29A93-B85D-413F-BC38-3890062E5E1E}" presName="bgRect" presStyleLbl="node1" presStyleIdx="1" presStyleCnt="4"/>
      <dgm:spPr/>
      <dgm:t>
        <a:bodyPr/>
        <a:lstStyle/>
        <a:p>
          <a:endParaRPr lang="en-GB"/>
        </a:p>
      </dgm:t>
    </dgm:pt>
    <dgm:pt modelId="{6A05F586-1EBB-4963-858B-D7DDD2F11E54}" type="pres">
      <dgm:prSet presAssocID="{14E29A93-B85D-413F-BC38-3890062E5E1E}" presName="parentNode" presStyleLbl="node1" presStyleIdx="1" presStyleCnt="4">
        <dgm:presLayoutVars>
          <dgm:chMax val="0"/>
          <dgm:bulletEnabled val="1"/>
        </dgm:presLayoutVars>
      </dgm:prSet>
      <dgm:spPr/>
      <dgm:t>
        <a:bodyPr/>
        <a:lstStyle/>
        <a:p>
          <a:endParaRPr lang="en-GB"/>
        </a:p>
      </dgm:t>
    </dgm:pt>
    <dgm:pt modelId="{930FD83F-5F53-43A1-B442-F2C6F00B5062}" type="pres">
      <dgm:prSet presAssocID="{14E29A93-B85D-413F-BC38-3890062E5E1E}" presName="childNode" presStyleLbl="node1" presStyleIdx="1" presStyleCnt="4">
        <dgm:presLayoutVars>
          <dgm:bulletEnabled val="1"/>
        </dgm:presLayoutVars>
      </dgm:prSet>
      <dgm:spPr/>
      <dgm:t>
        <a:bodyPr/>
        <a:lstStyle/>
        <a:p>
          <a:endParaRPr lang="en-GB"/>
        </a:p>
      </dgm:t>
    </dgm:pt>
    <dgm:pt modelId="{2378EC7A-0539-408A-A8A6-3BBFF11D21A7}" type="pres">
      <dgm:prSet presAssocID="{DBD70DB6-2E26-4462-80F4-76A6F4CA70B7}" presName="hSp" presStyleCnt="0"/>
      <dgm:spPr/>
    </dgm:pt>
    <dgm:pt modelId="{27DD86C9-7ABB-421C-A7F9-846BA65402AB}" type="pres">
      <dgm:prSet presAssocID="{DBD70DB6-2E26-4462-80F4-76A6F4CA70B7}" presName="vProcSp" presStyleCnt="0"/>
      <dgm:spPr/>
    </dgm:pt>
    <dgm:pt modelId="{6705B457-3A3E-450A-A85B-30E5916484A7}" type="pres">
      <dgm:prSet presAssocID="{DBD70DB6-2E26-4462-80F4-76A6F4CA70B7}" presName="vSp1" presStyleCnt="0"/>
      <dgm:spPr/>
    </dgm:pt>
    <dgm:pt modelId="{4D00DC12-5894-4021-9FD7-BECFDDE91073}" type="pres">
      <dgm:prSet presAssocID="{DBD70DB6-2E26-4462-80F4-76A6F4CA70B7}" presName="simulatedConn" presStyleLbl="solidFgAcc1" presStyleIdx="1" presStyleCnt="3"/>
      <dgm:spPr/>
    </dgm:pt>
    <dgm:pt modelId="{F30E3F6A-AD76-4041-8726-0506F18203DC}" type="pres">
      <dgm:prSet presAssocID="{DBD70DB6-2E26-4462-80F4-76A6F4CA70B7}" presName="vSp2" presStyleCnt="0"/>
      <dgm:spPr/>
    </dgm:pt>
    <dgm:pt modelId="{00844DA2-8030-42FB-9E30-39808CC4D462}" type="pres">
      <dgm:prSet presAssocID="{DBD70DB6-2E26-4462-80F4-76A6F4CA70B7}" presName="sibTrans" presStyleCnt="0"/>
      <dgm:spPr/>
    </dgm:pt>
    <dgm:pt modelId="{7251087C-C777-4BBB-AB82-8D2BF1FA6324}" type="pres">
      <dgm:prSet presAssocID="{9D4738D3-3F08-4378-89BE-F20D8E25EB40}" presName="compositeNode" presStyleCnt="0">
        <dgm:presLayoutVars>
          <dgm:bulletEnabled val="1"/>
        </dgm:presLayoutVars>
      </dgm:prSet>
      <dgm:spPr/>
    </dgm:pt>
    <dgm:pt modelId="{65F7EFF6-87B7-47B2-B530-38C1337AAB61}" type="pres">
      <dgm:prSet presAssocID="{9D4738D3-3F08-4378-89BE-F20D8E25EB40}" presName="bgRect" presStyleLbl="node1" presStyleIdx="2" presStyleCnt="4"/>
      <dgm:spPr/>
      <dgm:t>
        <a:bodyPr/>
        <a:lstStyle/>
        <a:p>
          <a:endParaRPr lang="en-GB"/>
        </a:p>
      </dgm:t>
    </dgm:pt>
    <dgm:pt modelId="{66FFA597-DACF-47DC-A75C-8C442E446C01}" type="pres">
      <dgm:prSet presAssocID="{9D4738D3-3F08-4378-89BE-F20D8E25EB40}" presName="parentNode" presStyleLbl="node1" presStyleIdx="2" presStyleCnt="4">
        <dgm:presLayoutVars>
          <dgm:chMax val="0"/>
          <dgm:bulletEnabled val="1"/>
        </dgm:presLayoutVars>
      </dgm:prSet>
      <dgm:spPr/>
      <dgm:t>
        <a:bodyPr/>
        <a:lstStyle/>
        <a:p>
          <a:endParaRPr lang="en-GB"/>
        </a:p>
      </dgm:t>
    </dgm:pt>
    <dgm:pt modelId="{B83982FC-70E9-46E8-A84F-39669BA160A9}" type="pres">
      <dgm:prSet presAssocID="{9D4738D3-3F08-4378-89BE-F20D8E25EB40}" presName="childNode" presStyleLbl="node1" presStyleIdx="2" presStyleCnt="4">
        <dgm:presLayoutVars>
          <dgm:bulletEnabled val="1"/>
        </dgm:presLayoutVars>
      </dgm:prSet>
      <dgm:spPr/>
      <dgm:t>
        <a:bodyPr/>
        <a:lstStyle/>
        <a:p>
          <a:endParaRPr lang="en-GB"/>
        </a:p>
      </dgm:t>
    </dgm:pt>
    <dgm:pt modelId="{2A986B47-404C-4768-B8F9-80DD71B286D0}" type="pres">
      <dgm:prSet presAssocID="{55629C47-4375-4D6F-A483-773F320CECF2}" presName="hSp" presStyleCnt="0"/>
      <dgm:spPr/>
    </dgm:pt>
    <dgm:pt modelId="{58902FBE-2DCE-4B9C-9B72-201F11178912}" type="pres">
      <dgm:prSet presAssocID="{55629C47-4375-4D6F-A483-773F320CECF2}" presName="vProcSp" presStyleCnt="0"/>
      <dgm:spPr/>
    </dgm:pt>
    <dgm:pt modelId="{F758B082-6648-471D-A015-0B7E6510FFCC}" type="pres">
      <dgm:prSet presAssocID="{55629C47-4375-4D6F-A483-773F320CECF2}" presName="vSp1" presStyleCnt="0"/>
      <dgm:spPr/>
    </dgm:pt>
    <dgm:pt modelId="{8E20ED82-6F1F-4891-A85D-27C7B4ACA233}" type="pres">
      <dgm:prSet presAssocID="{55629C47-4375-4D6F-A483-773F320CECF2}" presName="simulatedConn" presStyleLbl="solidFgAcc1" presStyleIdx="2" presStyleCnt="3"/>
      <dgm:spPr/>
    </dgm:pt>
    <dgm:pt modelId="{CF55F3AD-4202-4FCB-BB20-113CFC9674E0}" type="pres">
      <dgm:prSet presAssocID="{55629C47-4375-4D6F-A483-773F320CECF2}" presName="vSp2" presStyleCnt="0"/>
      <dgm:spPr/>
    </dgm:pt>
    <dgm:pt modelId="{6BF03ED4-7C38-4D38-9889-7F0B3AB9CCCC}" type="pres">
      <dgm:prSet presAssocID="{55629C47-4375-4D6F-A483-773F320CECF2}" presName="sibTrans" presStyleCnt="0"/>
      <dgm:spPr/>
    </dgm:pt>
    <dgm:pt modelId="{D170DEBA-C422-4961-933E-9E500D2D011A}" type="pres">
      <dgm:prSet presAssocID="{9D9DC11A-FA1A-4E87-8963-54C06F64EA14}" presName="compositeNode" presStyleCnt="0">
        <dgm:presLayoutVars>
          <dgm:bulletEnabled val="1"/>
        </dgm:presLayoutVars>
      </dgm:prSet>
      <dgm:spPr/>
    </dgm:pt>
    <dgm:pt modelId="{73E55000-4F91-46A2-BCF6-EC75DD7913BB}" type="pres">
      <dgm:prSet presAssocID="{9D9DC11A-FA1A-4E87-8963-54C06F64EA14}" presName="bgRect" presStyleLbl="node1" presStyleIdx="3" presStyleCnt="4" custLinFactNeighborX="-604" custLinFactNeighborY="1553"/>
      <dgm:spPr/>
      <dgm:t>
        <a:bodyPr/>
        <a:lstStyle/>
        <a:p>
          <a:endParaRPr lang="en-GB"/>
        </a:p>
      </dgm:t>
    </dgm:pt>
    <dgm:pt modelId="{9854B6DD-D3EF-4BF4-B2EE-7FA71B9F2287}" type="pres">
      <dgm:prSet presAssocID="{9D9DC11A-FA1A-4E87-8963-54C06F64EA14}" presName="parentNode" presStyleLbl="node1" presStyleIdx="3" presStyleCnt="4">
        <dgm:presLayoutVars>
          <dgm:chMax val="0"/>
          <dgm:bulletEnabled val="1"/>
        </dgm:presLayoutVars>
      </dgm:prSet>
      <dgm:spPr/>
      <dgm:t>
        <a:bodyPr/>
        <a:lstStyle/>
        <a:p>
          <a:endParaRPr lang="en-GB"/>
        </a:p>
      </dgm:t>
    </dgm:pt>
    <dgm:pt modelId="{27CC6CD3-CD5C-4AC5-A5A4-12456D6BD757}" type="pres">
      <dgm:prSet presAssocID="{9D9DC11A-FA1A-4E87-8963-54C06F64EA14}" presName="childNode" presStyleLbl="node1" presStyleIdx="3" presStyleCnt="4">
        <dgm:presLayoutVars>
          <dgm:bulletEnabled val="1"/>
        </dgm:presLayoutVars>
      </dgm:prSet>
      <dgm:spPr/>
      <dgm:t>
        <a:bodyPr/>
        <a:lstStyle/>
        <a:p>
          <a:endParaRPr lang="en-GB"/>
        </a:p>
      </dgm:t>
    </dgm:pt>
  </dgm:ptLst>
  <dgm:cxnLst>
    <dgm:cxn modelId="{830B2797-3026-4A3B-8453-FFEB963D6D4C}" type="presOf" srcId="{9D9DC11A-FA1A-4E87-8963-54C06F64EA14}" destId="{73E55000-4F91-46A2-BCF6-EC75DD7913BB}" srcOrd="0" destOrd="0" presId="urn:microsoft.com/office/officeart/2005/8/layout/hProcess7"/>
    <dgm:cxn modelId="{61AED52C-9389-4830-A9A4-5089E7D59F61}" type="presOf" srcId="{43348B22-619A-420D-A8FC-4B6FD474D5B3}" destId="{42BBC15E-5DB3-47DE-87B5-96C4434C57F8}" srcOrd="1" destOrd="0" presId="urn:microsoft.com/office/officeart/2005/8/layout/hProcess7"/>
    <dgm:cxn modelId="{B295E740-2F0B-4DF8-B3E5-238E02396A68}" srcId="{CE5DB3C2-2F9D-4E5D-82E1-F93A4353F036}" destId="{14E29A93-B85D-413F-BC38-3890062E5E1E}" srcOrd="1" destOrd="0" parTransId="{A849959E-4094-420B-BFDE-090CCBECFE54}" sibTransId="{DBD70DB6-2E26-4462-80F4-76A6F4CA70B7}"/>
    <dgm:cxn modelId="{1FF85310-BD0B-4E74-B54C-89019D73CC27}" type="presOf" srcId="{43348B22-619A-420D-A8FC-4B6FD474D5B3}" destId="{47EB714B-8BA0-488C-9875-8084348C5E7D}" srcOrd="0" destOrd="0" presId="urn:microsoft.com/office/officeart/2005/8/layout/hProcess7"/>
    <dgm:cxn modelId="{0DC5AEE4-1F17-4DC8-9C45-28ACBC6D4DDB}" type="presOf" srcId="{14E29A93-B85D-413F-BC38-3890062E5E1E}" destId="{6A05F586-1EBB-4963-858B-D7DDD2F11E54}" srcOrd="1" destOrd="0" presId="urn:microsoft.com/office/officeart/2005/8/layout/hProcess7"/>
    <dgm:cxn modelId="{EC6B5153-1DF2-4325-94F2-A2B4F5BEB47E}" type="presOf" srcId="{CE5DB3C2-2F9D-4E5D-82E1-F93A4353F036}" destId="{961EB405-E30C-4146-B721-484538F59659}" srcOrd="0" destOrd="0" presId="urn:microsoft.com/office/officeart/2005/8/layout/hProcess7"/>
    <dgm:cxn modelId="{34B6436E-4CBB-41A3-BDC8-20BB85BED993}" type="presOf" srcId="{B186FE11-BE7A-4417-AE91-5B320296EA50}" destId="{DF4B37D0-7A59-465D-B1AA-F590E10E1CCE}" srcOrd="0" destOrd="0" presId="urn:microsoft.com/office/officeart/2005/8/layout/hProcess7"/>
    <dgm:cxn modelId="{6D67AC04-2620-47A9-BE7B-643C019873EB}" type="presOf" srcId="{9D4738D3-3F08-4378-89BE-F20D8E25EB40}" destId="{65F7EFF6-87B7-47B2-B530-38C1337AAB61}" srcOrd="0" destOrd="0" presId="urn:microsoft.com/office/officeart/2005/8/layout/hProcess7"/>
    <dgm:cxn modelId="{B09F1958-2C5B-4D1F-9969-120F2E7DEC12}" srcId="{CE5DB3C2-2F9D-4E5D-82E1-F93A4353F036}" destId="{9D9DC11A-FA1A-4E87-8963-54C06F64EA14}" srcOrd="3" destOrd="0" parTransId="{DCFD40C8-6A3C-41F4-8B97-60E7276F794C}" sibTransId="{79679A73-66DE-4BA1-90D8-4B18380CBFD8}"/>
    <dgm:cxn modelId="{7937B008-C817-4317-B6BC-479CCD61B1BB}" type="presOf" srcId="{6504466D-8CB2-41A6-9FFE-81E7348B61F9}" destId="{930FD83F-5F53-43A1-B442-F2C6F00B5062}" srcOrd="0" destOrd="0" presId="urn:microsoft.com/office/officeart/2005/8/layout/hProcess7"/>
    <dgm:cxn modelId="{2070380B-5E22-4CB1-833F-5FA48C83EE03}" type="presOf" srcId="{271C7DF4-EBAF-46A6-B37E-A5C739B5F962}" destId="{B83982FC-70E9-46E8-A84F-39669BA160A9}" srcOrd="0" destOrd="0" presId="urn:microsoft.com/office/officeart/2005/8/layout/hProcess7"/>
    <dgm:cxn modelId="{4DD95C56-8CCA-484F-BF22-3E3FAADE1E4F}" type="presOf" srcId="{14E29A93-B85D-413F-BC38-3890062E5E1E}" destId="{F74E4B04-6AF7-4F79-BCC7-4B5BEE940552}" srcOrd="0" destOrd="0" presId="urn:microsoft.com/office/officeart/2005/8/layout/hProcess7"/>
    <dgm:cxn modelId="{322A2013-DE42-4148-A1CB-AFBEAAC4C608}" type="presOf" srcId="{9D4738D3-3F08-4378-89BE-F20D8E25EB40}" destId="{66FFA597-DACF-47DC-A75C-8C442E446C01}" srcOrd="1" destOrd="0" presId="urn:microsoft.com/office/officeart/2005/8/layout/hProcess7"/>
    <dgm:cxn modelId="{F7048A0C-6EEC-4D07-AE2F-3C2F0FCFC75A}" type="presOf" srcId="{9D9DC11A-FA1A-4E87-8963-54C06F64EA14}" destId="{9854B6DD-D3EF-4BF4-B2EE-7FA71B9F2287}" srcOrd="1" destOrd="0" presId="urn:microsoft.com/office/officeart/2005/8/layout/hProcess7"/>
    <dgm:cxn modelId="{34637D4A-333D-4CB1-B572-FC3BB413BB62}" srcId="{43348B22-619A-420D-A8FC-4B6FD474D5B3}" destId="{B186FE11-BE7A-4417-AE91-5B320296EA50}" srcOrd="0" destOrd="0" parTransId="{83DBE01B-D74D-41A9-BB88-3501A895D4EE}" sibTransId="{91035ACE-2B9F-42EB-B02F-F9DCDBE8274A}"/>
    <dgm:cxn modelId="{0CFC728F-5407-4751-A335-96359E7AEFDD}" srcId="{CE5DB3C2-2F9D-4E5D-82E1-F93A4353F036}" destId="{43348B22-619A-420D-A8FC-4B6FD474D5B3}" srcOrd="0" destOrd="0" parTransId="{898A5179-5EB1-4F97-9484-870D774BD058}" sibTransId="{7C07CD32-3DD7-4DDA-90E5-D1A4333574A1}"/>
    <dgm:cxn modelId="{88A337C1-EAC5-49EE-8279-9EE179019F3E}" srcId="{9D9DC11A-FA1A-4E87-8963-54C06F64EA14}" destId="{C27F6F59-7EAB-4E77-A905-015CBE8A886F}" srcOrd="0" destOrd="0" parTransId="{8DE0C8AC-BEB2-4E29-A639-2F80456C6745}" sibTransId="{0A037B89-540E-4BDB-A285-3C4BE39458E4}"/>
    <dgm:cxn modelId="{86A15695-86BC-449B-A69C-854D6BED4D3E}" srcId="{9D4738D3-3F08-4378-89BE-F20D8E25EB40}" destId="{271C7DF4-EBAF-46A6-B37E-A5C739B5F962}" srcOrd="0" destOrd="0" parTransId="{E7EE0C2B-1BC1-4C27-8FE1-5D8AF643C6A1}" sibTransId="{DBDA8FE0-7AB8-4017-A289-142454459219}"/>
    <dgm:cxn modelId="{E141DCB6-2122-4A4B-A51E-937131D9D1C5}" type="presOf" srcId="{C27F6F59-7EAB-4E77-A905-015CBE8A886F}" destId="{27CC6CD3-CD5C-4AC5-A5A4-12456D6BD757}" srcOrd="0" destOrd="0" presId="urn:microsoft.com/office/officeart/2005/8/layout/hProcess7"/>
    <dgm:cxn modelId="{F232171F-85FB-4140-A649-FB2E4C79DF75}" srcId="{14E29A93-B85D-413F-BC38-3890062E5E1E}" destId="{6504466D-8CB2-41A6-9FFE-81E7348B61F9}" srcOrd="0" destOrd="0" parTransId="{76524625-54F1-4399-84F8-DEAF7FEA5C10}" sibTransId="{9172AF3A-BC13-4C9B-984D-7E9BA3FF4624}"/>
    <dgm:cxn modelId="{81892241-3717-4993-AD1D-E7658C5C441A}" srcId="{CE5DB3C2-2F9D-4E5D-82E1-F93A4353F036}" destId="{9D4738D3-3F08-4378-89BE-F20D8E25EB40}" srcOrd="2" destOrd="0" parTransId="{588F71FA-5C1F-4023-AEF6-A347D15AB669}" sibTransId="{55629C47-4375-4D6F-A483-773F320CECF2}"/>
    <dgm:cxn modelId="{3A824A0C-4AAE-42F5-97F5-D454EAAF8D78}" type="presParOf" srcId="{961EB405-E30C-4146-B721-484538F59659}" destId="{7900B2AB-30FF-4FC7-BD39-1F111C7A4EF7}" srcOrd="0" destOrd="0" presId="urn:microsoft.com/office/officeart/2005/8/layout/hProcess7"/>
    <dgm:cxn modelId="{837D7A9B-A4AF-4E94-A3EF-217D721C13A3}" type="presParOf" srcId="{7900B2AB-30FF-4FC7-BD39-1F111C7A4EF7}" destId="{47EB714B-8BA0-488C-9875-8084348C5E7D}" srcOrd="0" destOrd="0" presId="urn:microsoft.com/office/officeart/2005/8/layout/hProcess7"/>
    <dgm:cxn modelId="{E6D51729-DA3A-4327-8D3F-F27B83387D41}" type="presParOf" srcId="{7900B2AB-30FF-4FC7-BD39-1F111C7A4EF7}" destId="{42BBC15E-5DB3-47DE-87B5-96C4434C57F8}" srcOrd="1" destOrd="0" presId="urn:microsoft.com/office/officeart/2005/8/layout/hProcess7"/>
    <dgm:cxn modelId="{95E5096F-BB59-4A56-8D15-FDD82C32D23B}" type="presParOf" srcId="{7900B2AB-30FF-4FC7-BD39-1F111C7A4EF7}" destId="{DF4B37D0-7A59-465D-B1AA-F590E10E1CCE}" srcOrd="2" destOrd="0" presId="urn:microsoft.com/office/officeart/2005/8/layout/hProcess7"/>
    <dgm:cxn modelId="{D1D27B60-468B-4FDB-B3DC-92EC3DEC78B0}" type="presParOf" srcId="{961EB405-E30C-4146-B721-484538F59659}" destId="{E8CBE816-55FE-45CE-9E82-864A9BF50CCB}" srcOrd="1" destOrd="0" presId="urn:microsoft.com/office/officeart/2005/8/layout/hProcess7"/>
    <dgm:cxn modelId="{FE83E3BC-740D-4BCB-8020-96BBCC853989}" type="presParOf" srcId="{961EB405-E30C-4146-B721-484538F59659}" destId="{F091E760-982F-44B7-8DBB-E812683397F8}" srcOrd="2" destOrd="0" presId="urn:microsoft.com/office/officeart/2005/8/layout/hProcess7"/>
    <dgm:cxn modelId="{3503C558-552D-4C5C-AED0-A95C7EF10C74}" type="presParOf" srcId="{F091E760-982F-44B7-8DBB-E812683397F8}" destId="{95AA3DCB-C41D-42C4-9D42-D9BB68849D0F}" srcOrd="0" destOrd="0" presId="urn:microsoft.com/office/officeart/2005/8/layout/hProcess7"/>
    <dgm:cxn modelId="{25A0F43A-D4F1-49AE-911A-3B9B3B1BA97D}" type="presParOf" srcId="{F091E760-982F-44B7-8DBB-E812683397F8}" destId="{78F0D6EC-A308-465E-80E5-6BA896B54694}" srcOrd="1" destOrd="0" presId="urn:microsoft.com/office/officeart/2005/8/layout/hProcess7"/>
    <dgm:cxn modelId="{B78C443F-4D64-4B9D-9930-D02BD04355A0}" type="presParOf" srcId="{F091E760-982F-44B7-8DBB-E812683397F8}" destId="{51BC2913-84CF-4791-8979-9EC511907B52}" srcOrd="2" destOrd="0" presId="urn:microsoft.com/office/officeart/2005/8/layout/hProcess7"/>
    <dgm:cxn modelId="{B18557C6-CD74-438E-BE0B-550B0AA4E884}" type="presParOf" srcId="{961EB405-E30C-4146-B721-484538F59659}" destId="{53A740B7-C5A6-4A62-AD4D-14CCB44FD66D}" srcOrd="3" destOrd="0" presId="urn:microsoft.com/office/officeart/2005/8/layout/hProcess7"/>
    <dgm:cxn modelId="{65E5259E-43D7-4A13-9619-B89120FC4823}" type="presParOf" srcId="{961EB405-E30C-4146-B721-484538F59659}" destId="{2E088D6E-5DB8-4774-8E05-E22F66A499D9}" srcOrd="4" destOrd="0" presId="urn:microsoft.com/office/officeart/2005/8/layout/hProcess7"/>
    <dgm:cxn modelId="{EA291357-1C3E-4F5F-94FC-684AE66D95B8}" type="presParOf" srcId="{2E088D6E-5DB8-4774-8E05-E22F66A499D9}" destId="{F74E4B04-6AF7-4F79-BCC7-4B5BEE940552}" srcOrd="0" destOrd="0" presId="urn:microsoft.com/office/officeart/2005/8/layout/hProcess7"/>
    <dgm:cxn modelId="{694B6441-2644-475E-948B-D4CF4F15D34E}" type="presParOf" srcId="{2E088D6E-5DB8-4774-8E05-E22F66A499D9}" destId="{6A05F586-1EBB-4963-858B-D7DDD2F11E54}" srcOrd="1" destOrd="0" presId="urn:microsoft.com/office/officeart/2005/8/layout/hProcess7"/>
    <dgm:cxn modelId="{21C9A456-1E7E-47D1-8738-AB9EBF99C838}" type="presParOf" srcId="{2E088D6E-5DB8-4774-8E05-E22F66A499D9}" destId="{930FD83F-5F53-43A1-B442-F2C6F00B5062}" srcOrd="2" destOrd="0" presId="urn:microsoft.com/office/officeart/2005/8/layout/hProcess7"/>
    <dgm:cxn modelId="{35063671-7C67-4047-8219-2686F9D556DB}" type="presParOf" srcId="{961EB405-E30C-4146-B721-484538F59659}" destId="{2378EC7A-0539-408A-A8A6-3BBFF11D21A7}" srcOrd="5" destOrd="0" presId="urn:microsoft.com/office/officeart/2005/8/layout/hProcess7"/>
    <dgm:cxn modelId="{D33EBA1F-C55C-47EF-AF20-70EF68D540EE}" type="presParOf" srcId="{961EB405-E30C-4146-B721-484538F59659}" destId="{27DD86C9-7ABB-421C-A7F9-846BA65402AB}" srcOrd="6" destOrd="0" presId="urn:microsoft.com/office/officeart/2005/8/layout/hProcess7"/>
    <dgm:cxn modelId="{8CD8CFDF-57C3-4723-9F25-3BF078AB590B}" type="presParOf" srcId="{27DD86C9-7ABB-421C-A7F9-846BA65402AB}" destId="{6705B457-3A3E-450A-A85B-30E5916484A7}" srcOrd="0" destOrd="0" presId="urn:microsoft.com/office/officeart/2005/8/layout/hProcess7"/>
    <dgm:cxn modelId="{E911D05D-D7F0-4612-8674-16951CA80D5F}" type="presParOf" srcId="{27DD86C9-7ABB-421C-A7F9-846BA65402AB}" destId="{4D00DC12-5894-4021-9FD7-BECFDDE91073}" srcOrd="1" destOrd="0" presId="urn:microsoft.com/office/officeart/2005/8/layout/hProcess7"/>
    <dgm:cxn modelId="{BC790E79-1CE9-469F-93EA-5EED0EDBA84C}" type="presParOf" srcId="{27DD86C9-7ABB-421C-A7F9-846BA65402AB}" destId="{F30E3F6A-AD76-4041-8726-0506F18203DC}" srcOrd="2" destOrd="0" presId="urn:microsoft.com/office/officeart/2005/8/layout/hProcess7"/>
    <dgm:cxn modelId="{D846FC11-9534-45BE-AE63-E30B9C3B775D}" type="presParOf" srcId="{961EB405-E30C-4146-B721-484538F59659}" destId="{00844DA2-8030-42FB-9E30-39808CC4D462}" srcOrd="7" destOrd="0" presId="urn:microsoft.com/office/officeart/2005/8/layout/hProcess7"/>
    <dgm:cxn modelId="{8EF0C195-660F-483E-BDFA-4A3D6072C913}" type="presParOf" srcId="{961EB405-E30C-4146-B721-484538F59659}" destId="{7251087C-C777-4BBB-AB82-8D2BF1FA6324}" srcOrd="8" destOrd="0" presId="urn:microsoft.com/office/officeart/2005/8/layout/hProcess7"/>
    <dgm:cxn modelId="{7E4A2361-49E5-4C5A-86E3-9D3C49D03DF5}" type="presParOf" srcId="{7251087C-C777-4BBB-AB82-8D2BF1FA6324}" destId="{65F7EFF6-87B7-47B2-B530-38C1337AAB61}" srcOrd="0" destOrd="0" presId="urn:microsoft.com/office/officeart/2005/8/layout/hProcess7"/>
    <dgm:cxn modelId="{7EA1A518-4F45-475E-AF71-5C80F66AA47A}" type="presParOf" srcId="{7251087C-C777-4BBB-AB82-8D2BF1FA6324}" destId="{66FFA597-DACF-47DC-A75C-8C442E446C01}" srcOrd="1" destOrd="0" presId="urn:microsoft.com/office/officeart/2005/8/layout/hProcess7"/>
    <dgm:cxn modelId="{7EE56469-47D9-45C0-B48D-D54D85315FAE}" type="presParOf" srcId="{7251087C-C777-4BBB-AB82-8D2BF1FA6324}" destId="{B83982FC-70E9-46E8-A84F-39669BA160A9}" srcOrd="2" destOrd="0" presId="urn:microsoft.com/office/officeart/2005/8/layout/hProcess7"/>
    <dgm:cxn modelId="{FFCC03A5-4273-4E16-8F27-D0A7E94A1F7B}" type="presParOf" srcId="{961EB405-E30C-4146-B721-484538F59659}" destId="{2A986B47-404C-4768-B8F9-80DD71B286D0}" srcOrd="9" destOrd="0" presId="urn:microsoft.com/office/officeart/2005/8/layout/hProcess7"/>
    <dgm:cxn modelId="{C84BEAC1-6A73-49E8-AACE-4D490A78AB8F}" type="presParOf" srcId="{961EB405-E30C-4146-B721-484538F59659}" destId="{58902FBE-2DCE-4B9C-9B72-201F11178912}" srcOrd="10" destOrd="0" presId="urn:microsoft.com/office/officeart/2005/8/layout/hProcess7"/>
    <dgm:cxn modelId="{63BB392C-17C8-45BC-883D-6F98362F9AC0}" type="presParOf" srcId="{58902FBE-2DCE-4B9C-9B72-201F11178912}" destId="{F758B082-6648-471D-A015-0B7E6510FFCC}" srcOrd="0" destOrd="0" presId="urn:microsoft.com/office/officeart/2005/8/layout/hProcess7"/>
    <dgm:cxn modelId="{80F0382D-BE85-419C-9817-F4B811FF2AA8}" type="presParOf" srcId="{58902FBE-2DCE-4B9C-9B72-201F11178912}" destId="{8E20ED82-6F1F-4891-A85D-27C7B4ACA233}" srcOrd="1" destOrd="0" presId="urn:microsoft.com/office/officeart/2005/8/layout/hProcess7"/>
    <dgm:cxn modelId="{C3BBAEF2-373B-48CE-A37B-7201D9DCF01F}" type="presParOf" srcId="{58902FBE-2DCE-4B9C-9B72-201F11178912}" destId="{CF55F3AD-4202-4FCB-BB20-113CFC9674E0}" srcOrd="2" destOrd="0" presId="urn:microsoft.com/office/officeart/2005/8/layout/hProcess7"/>
    <dgm:cxn modelId="{7160647B-B922-4AA1-BDF2-198313447604}" type="presParOf" srcId="{961EB405-E30C-4146-B721-484538F59659}" destId="{6BF03ED4-7C38-4D38-9889-7F0B3AB9CCCC}" srcOrd="11" destOrd="0" presId="urn:microsoft.com/office/officeart/2005/8/layout/hProcess7"/>
    <dgm:cxn modelId="{B875E151-37FD-4F60-BC7A-C7EC32AFBB05}" type="presParOf" srcId="{961EB405-E30C-4146-B721-484538F59659}" destId="{D170DEBA-C422-4961-933E-9E500D2D011A}" srcOrd="12" destOrd="0" presId="urn:microsoft.com/office/officeart/2005/8/layout/hProcess7"/>
    <dgm:cxn modelId="{38B817AE-3071-4EDB-A678-3F1A6CFA7589}" type="presParOf" srcId="{D170DEBA-C422-4961-933E-9E500D2D011A}" destId="{73E55000-4F91-46A2-BCF6-EC75DD7913BB}" srcOrd="0" destOrd="0" presId="urn:microsoft.com/office/officeart/2005/8/layout/hProcess7"/>
    <dgm:cxn modelId="{1F1FC680-DBDB-4E41-B45C-54FCA4650B67}" type="presParOf" srcId="{D170DEBA-C422-4961-933E-9E500D2D011A}" destId="{9854B6DD-D3EF-4BF4-B2EE-7FA71B9F2287}" srcOrd="1" destOrd="0" presId="urn:microsoft.com/office/officeart/2005/8/layout/hProcess7"/>
    <dgm:cxn modelId="{5171B64D-F81E-4573-A332-4E2F866972C4}" type="presParOf" srcId="{D170DEBA-C422-4961-933E-9E500D2D011A}" destId="{27CC6CD3-CD5C-4AC5-A5A4-12456D6BD757}" srcOrd="2" destOrd="0" presId="urn:microsoft.com/office/officeart/2005/8/layout/hProcess7"/>
  </dgm:cxnLst>
  <dgm:bg/>
  <dgm:whole/>
</dgm:dataModel>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C09C50-4E33-455C-8DDA-FCB4FDF674BC}" type="datetimeFigureOut">
              <a:rPr lang="en-US" smtClean="0"/>
              <a:pPr/>
              <a:t>4/7/2014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5E6F5B-2655-4AE4-B202-DB8E397A9DF2}"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Commission believes that the Railways Corporation, Postal Services Management Board, Trade Development Authority and Information Ministry should broaden their pool of recruitment and not rely exclusively on generalists recruited through the Federal Public Service Commission. They should bring in other expertise, skills and specialists, that may not be available among those recruited through the CSS examination</a:t>
            </a: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45E6F5B-2655-4AE4-B202-DB8E397A9DF2}" type="slidenum">
              <a:rPr lang="en-GB" smtClean="0"/>
              <a:pPr/>
              <a:t>59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 is proposed that a set of mandatory elective subjects must be developed for these six different groups, according to the job requirements e.g. the candidate who is opting for Income Tax, Customs and Excise must qualify papers of Financial Accounting, Financial Management and International Standards of Audit, since they reflect the most essential part of the cadre requirement. For District Management Group subjects such as Economics, Financial Management and Human Resource Management may be made mandatory. Those opting for Foreign Service should have International Relations, Diplomacy, International Trade and Economics as elective subjects. Those opting for Police Service should be asked to appear at Criminal and Penal Laws and Human Resource Management.</a:t>
            </a:r>
            <a:endParaRPr lang="en-GB"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45E6F5B-2655-4AE4-B202-DB8E397A9DF2}" type="slidenum">
              <a:rPr lang="en-GB" smtClean="0"/>
              <a:pPr/>
              <a:t>60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G2B:The aim is to reduce the government's burden on businesses by accelerating government processes vis-à-vis businesses, providing services, eliminating redundant collection of data and better leveraging E-business technologies for communication</a:t>
            </a:r>
            <a:endParaRPr lang="en-GB" dirty="0"/>
          </a:p>
        </p:txBody>
      </p:sp>
      <p:sp>
        <p:nvSpPr>
          <p:cNvPr id="4" name="Slide Number Placeholder 3"/>
          <p:cNvSpPr>
            <a:spLocks noGrp="1"/>
          </p:cNvSpPr>
          <p:nvPr>
            <p:ph type="sldNum" sz="quarter" idx="10"/>
          </p:nvPr>
        </p:nvSpPr>
        <p:spPr/>
        <p:txBody>
          <a:bodyPr/>
          <a:lstStyle/>
          <a:p>
            <a:fld id="{045E6F5B-2655-4AE4-B202-DB8E397A9DF2}" type="slidenum">
              <a:rPr lang="en-GB" smtClean="0"/>
              <a:pPr/>
              <a:t>84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u="sng" dirty="0" smtClean="0"/>
              <a:t>Transactional</a:t>
            </a:r>
            <a:r>
              <a:rPr lang="en-US" b="1" dirty="0" smtClean="0"/>
              <a:t>:</a:t>
            </a:r>
            <a:r>
              <a:rPr lang="en-US" dirty="0" smtClean="0"/>
              <a:t> Provides secure transactions with high level of authorization. Citizens can now apply online for passports, NICs and make payments online. This requires a high degree of security and basic infrastructure allowing for secure transactions</a:t>
            </a:r>
            <a:endParaRPr lang="en-GB" dirty="0"/>
          </a:p>
        </p:txBody>
      </p:sp>
      <p:sp>
        <p:nvSpPr>
          <p:cNvPr id="4" name="Slide Number Placeholder 3"/>
          <p:cNvSpPr>
            <a:spLocks noGrp="1"/>
          </p:cNvSpPr>
          <p:nvPr>
            <p:ph type="sldNum" sz="quarter" idx="10"/>
          </p:nvPr>
        </p:nvSpPr>
        <p:spPr/>
        <p:txBody>
          <a:bodyPr/>
          <a:lstStyle/>
          <a:p>
            <a:fld id="{045E6F5B-2655-4AE4-B202-DB8E397A9DF2}" type="slidenum">
              <a:rPr lang="en-GB" smtClean="0"/>
              <a:pPr/>
              <a:t>85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239" y="0"/>
            <a:ext cx="9141524" cy="4799300"/>
          </a:xfrm>
          <a:prstGeom prst="rect">
            <a:avLst/>
          </a:prstGeom>
        </p:spPr>
      </p:pic>
      <p:sp>
        <p:nvSpPr>
          <p:cNvPr id="4" name="Rectangle 3"/>
          <p:cNvSpPr/>
          <p:nvPr/>
        </p:nvSpPr>
        <p:spPr bwMode="ltGray">
          <a:xfrm>
            <a:off x="-2" y="4754880"/>
            <a:ext cx="9144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96" y="4724400"/>
            <a:ext cx="9141620"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142999" y="4800600"/>
            <a:ext cx="6858002" cy="1143000"/>
          </a:xfrm>
        </p:spPr>
        <p:txBody>
          <a:bodyPr anchor="b">
            <a:normAutofit/>
          </a:bodyPr>
          <a:lstStyle>
            <a:lvl1pPr algn="ctr">
              <a:defRPr sz="48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141810" y="5943600"/>
            <a:ext cx="6858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 xmlns:p14="http://schemas.microsoft.com/office/powerpoint/2010/main" val="3382882087"/>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3655314"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570309" y="2362201"/>
            <a:ext cx="2400300" cy="1990725"/>
          </a:xfrm>
        </p:spPr>
        <p:txBody>
          <a:bodyPr anchor="b">
            <a:normAutofit/>
          </a:bodyPr>
          <a:lstStyle>
            <a:lvl1pPr>
              <a:defRPr sz="34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022169" y="685800"/>
            <a:ext cx="477774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70309" y="4367308"/>
            <a:ext cx="24003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3BAB765F-3685-4E97-96A1-756205C2165A}" type="datetime1">
              <a:rPr lang="en-US" smtClean="0"/>
              <a:pPr/>
              <a:t>4/7/2014</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37693078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bwMode="ltGray">
          <a:xfrm>
            <a:off x="5486400" y="0"/>
            <a:ext cx="3655314"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5942411" y="2362200"/>
            <a:ext cx="2400300" cy="1993392"/>
          </a:xfrm>
        </p:spPr>
        <p:txBody>
          <a:bodyPr anchor="b">
            <a:normAutofit/>
          </a:bodyPr>
          <a:lstStyle>
            <a:lvl1pPr>
              <a:defRPr sz="3400" b="0">
                <a:solidFill>
                  <a:schemeClr val="bg1"/>
                </a:solidFill>
              </a:defRPr>
            </a:lvl1pPr>
          </a:lstStyle>
          <a:p>
            <a:r>
              <a:rPr lang="en-US" smtClean="0"/>
              <a:t>Click to edit Master title style</a:t>
            </a:r>
            <a:endParaRPr/>
          </a:p>
        </p:txBody>
      </p:sp>
      <p:sp>
        <p:nvSpPr>
          <p:cNvPr id="3" name="Picture Placeholder 2"/>
          <p:cNvSpPr>
            <a:spLocks noGrp="1"/>
          </p:cNvSpPr>
          <p:nvPr>
            <p:ph type="pic" idx="1"/>
          </p:nvPr>
        </p:nvSpPr>
        <p:spPr>
          <a:xfrm>
            <a:off x="0" y="0"/>
            <a:ext cx="54864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942411" y="4355592"/>
            <a:ext cx="24003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B883F-7490-40AC-BC51-40474E528A5F}" type="datetime1">
              <a:rPr lang="en-US" smtClean="0"/>
              <a:pPr/>
              <a:t>4/7/2014</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
        <p:nvSpPr>
          <p:cNvPr id="7" name="Slide Number Placeholder 6"/>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1371734621"/>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0CE1879-4283-404F-BA30-3FEEF8AC3313}" type="datetime1">
              <a:rPr lang="en-US" smtClean="0"/>
              <a:pPr/>
              <a:t>4/7/2014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
        <p:nvSpPr>
          <p:cNvPr id="6" name="Slide Number Placeholder 5"/>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3338572201"/>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58975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28650" y="274638"/>
            <a:ext cx="5800725"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62F830B6-A670-4B21-A0C5-BD24307F0B04}" type="datetime1">
              <a:rPr lang="en-US" smtClean="0"/>
              <a:pPr/>
              <a:t>4/7/2014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
        <p:nvSpPr>
          <p:cNvPr id="6" name="Slide Number Placeholder 5"/>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275155822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C1F979F9-08FE-437C-A8FE-0AD6924E3897}" type="datetime1">
              <a:rPr lang="en-US" smtClean="0"/>
              <a:pPr/>
              <a:t>4/7/2014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
        <p:nvSpPr>
          <p:cNvPr id="6" name="Slide Number Placeholder 5"/>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4159342245"/>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bwMode="ltGray">
          <a:xfrm>
            <a:off x="0" y="0"/>
            <a:ext cx="9141620"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 y="411480"/>
            <a:ext cx="9141620"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143000" y="1143000"/>
            <a:ext cx="6858000" cy="2667000"/>
          </a:xfrm>
        </p:spPr>
        <p:txBody>
          <a:bodyPr anchor="b">
            <a:normAutofit/>
          </a:bodyPr>
          <a:lstStyle>
            <a:lvl1pPr algn="ctr">
              <a:defRPr sz="5200" b="0"/>
            </a:lvl1pPr>
          </a:lstStyle>
          <a:p>
            <a:r>
              <a:rPr lang="en-US" smtClean="0"/>
              <a:t>Click to edit Master title style</a:t>
            </a:r>
            <a:endParaRPr/>
          </a:p>
        </p:txBody>
      </p:sp>
      <p:sp>
        <p:nvSpPr>
          <p:cNvPr id="3" name="Text Placeholder 2"/>
          <p:cNvSpPr>
            <a:spLocks noGrp="1"/>
          </p:cNvSpPr>
          <p:nvPr>
            <p:ph type="body" idx="1"/>
          </p:nvPr>
        </p:nvSpPr>
        <p:spPr>
          <a:xfrm>
            <a:off x="1143000" y="3810000"/>
            <a:ext cx="6858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E15750-D232-457D-895E-320D9C86D1E9}" type="datetime1">
              <a:rPr lang="en-US" smtClean="0"/>
              <a:pPr/>
              <a:t>4/7/2014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
        <p:nvSpPr>
          <p:cNvPr id="6" name="Slide Number Placeholder 5"/>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2715843784"/>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Alternate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3000" y="1143000"/>
            <a:ext cx="6858000" cy="2667000"/>
          </a:xfrm>
        </p:spPr>
        <p:txBody>
          <a:bodyPr anchor="b">
            <a:normAutofit/>
          </a:bodyPr>
          <a:lstStyle>
            <a:lvl1pPr algn="ctr">
              <a:defRPr sz="5200" b="0">
                <a:solidFill>
                  <a:schemeClr val="tx1"/>
                </a:solidFill>
              </a:defRPr>
            </a:lvl1pPr>
          </a:lstStyle>
          <a:p>
            <a:r>
              <a:rPr lang="en-US" smtClean="0"/>
              <a:t>Click to edit Master title style</a:t>
            </a:r>
            <a:endParaRPr/>
          </a:p>
        </p:txBody>
      </p:sp>
      <p:sp>
        <p:nvSpPr>
          <p:cNvPr id="3" name="Text Placeholder 2"/>
          <p:cNvSpPr>
            <a:spLocks noGrp="1"/>
          </p:cNvSpPr>
          <p:nvPr>
            <p:ph type="body" idx="1"/>
          </p:nvPr>
        </p:nvSpPr>
        <p:spPr>
          <a:xfrm>
            <a:off x="1141810" y="3810000"/>
            <a:ext cx="6858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62D576C3-EAF4-41E8-B154-EBBAC0A093EF}" type="datetime1">
              <a:rPr lang="en-US" smtClean="0"/>
              <a:pPr/>
              <a:t>4/7/2014</a:t>
            </a:fld>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r>
              <a:rPr lang="en-GB" smtClean="0"/>
              <a:t>Civil Services Reforms</a:t>
            </a:r>
            <a:endParaRPr lang="en-GB"/>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2804328065"/>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05840" y="1901952"/>
            <a:ext cx="3429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09160" y="1901952"/>
            <a:ext cx="3429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15FA15A9-BAB9-4A3D-880A-BC2467ABE46E}" type="datetime1">
              <a:rPr lang="en-US" smtClean="0"/>
              <a:pPr/>
              <a:t>4/7/2014</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
        <p:nvSpPr>
          <p:cNvPr id="7" name="Slide Number Placeholder 6"/>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3117078411"/>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05840" y="466344"/>
            <a:ext cx="7132320" cy="1234440"/>
          </a:xfrm>
        </p:spPr>
        <p:txBody>
          <a:bodyPr/>
          <a:lstStyle/>
          <a:p>
            <a:r>
              <a:rPr lang="en-US" smtClean="0"/>
              <a:t>Click to edit Master title style</a:t>
            </a:r>
            <a:endParaRPr/>
          </a:p>
        </p:txBody>
      </p:sp>
      <p:sp>
        <p:nvSpPr>
          <p:cNvPr id="3" name="Text Placeholder 2"/>
          <p:cNvSpPr>
            <a:spLocks noGrp="1"/>
          </p:cNvSpPr>
          <p:nvPr>
            <p:ph type="body" idx="1"/>
          </p:nvPr>
        </p:nvSpPr>
        <p:spPr>
          <a:xfrm>
            <a:off x="1005840" y="1837464"/>
            <a:ext cx="3429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5840" y="2740733"/>
            <a:ext cx="3429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9160" y="1837464"/>
            <a:ext cx="3429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9160" y="2740733"/>
            <a:ext cx="3429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A474F9A-50F3-4CB6-A282-2135B1E3942B}" type="datetime1">
              <a:rPr lang="en-US" smtClean="0"/>
              <a:pPr/>
              <a:t>4/7/2014</a:t>
            </a:fld>
            <a:endParaRPr lang="en-GB"/>
          </a:p>
        </p:txBody>
      </p:sp>
      <p:sp>
        <p:nvSpPr>
          <p:cNvPr id="8" name="Footer Placeholder 7"/>
          <p:cNvSpPr>
            <a:spLocks noGrp="1"/>
          </p:cNvSpPr>
          <p:nvPr>
            <p:ph type="ftr" sz="quarter" idx="11"/>
          </p:nvPr>
        </p:nvSpPr>
        <p:spPr/>
        <p:txBody>
          <a:bodyPr/>
          <a:lstStyle/>
          <a:p>
            <a:r>
              <a:rPr lang="en-GB" smtClean="0"/>
              <a:t>Civil Services Reforms</a:t>
            </a:r>
            <a:endParaRPr lang="en-GB"/>
          </a:p>
        </p:txBody>
      </p:sp>
      <p:sp>
        <p:nvSpPr>
          <p:cNvPr id="9" name="Slide Number Placeholder 8"/>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4057080828"/>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6A249EC-DCE7-4A0B-B60B-B4FF7F7728F0}" type="datetime1">
              <a:rPr lang="en-US" smtClean="0"/>
              <a:pPr/>
              <a:t>4/7/2014</a:t>
            </a:fld>
            <a:endParaRPr lang="en-GB"/>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842011030"/>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BE2CDE64-0B51-4B52-AB79-CA91F5929DF5}" type="datetime1">
              <a:rPr lang="en-US" smtClean="0"/>
              <a:pPr/>
              <a:t>4/7/2014</a:t>
            </a:fld>
            <a:endParaRPr lang="en-GB"/>
          </a:p>
        </p:txBody>
      </p:sp>
      <p:sp>
        <p:nvSpPr>
          <p:cNvPr id="3" name="Footer Placeholder 2"/>
          <p:cNvSpPr>
            <a:spLocks noGrp="1"/>
          </p:cNvSpPr>
          <p:nvPr>
            <p:ph type="ftr" sz="quarter" idx="11"/>
          </p:nvPr>
        </p:nvSpPr>
        <p:spPr/>
        <p:txBody>
          <a:bodyPr/>
          <a:lstStyle>
            <a:lvl1pPr>
              <a:defRPr>
                <a:solidFill>
                  <a:schemeClr val="tx2"/>
                </a:solidFill>
              </a:defRPr>
            </a:lvl1pPr>
          </a:lstStyle>
          <a:p>
            <a:r>
              <a:rPr lang="en-GB" smtClean="0"/>
              <a:t>Civil Services Reforms</a:t>
            </a:r>
            <a:endParaRPr lang="en-GB"/>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2559003960"/>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0309" y="2362201"/>
            <a:ext cx="2400300" cy="1990725"/>
          </a:xfrm>
        </p:spPr>
        <p:txBody>
          <a:bodyPr anchor="b">
            <a:normAutofit/>
          </a:bodyPr>
          <a:lstStyle>
            <a:lvl1pPr>
              <a:defRPr sz="3400" b="0"/>
            </a:lvl1pPr>
          </a:lstStyle>
          <a:p>
            <a:r>
              <a:rPr lang="en-US" smtClean="0"/>
              <a:t>Click to edit Master title style</a:t>
            </a:r>
            <a:endParaRPr/>
          </a:p>
        </p:txBody>
      </p:sp>
      <p:sp>
        <p:nvSpPr>
          <p:cNvPr id="3" name="Content Placeholder 2"/>
          <p:cNvSpPr>
            <a:spLocks noGrp="1"/>
          </p:cNvSpPr>
          <p:nvPr>
            <p:ph idx="1"/>
          </p:nvPr>
        </p:nvSpPr>
        <p:spPr>
          <a:xfrm>
            <a:off x="3370659" y="685800"/>
            <a:ext cx="542925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70309" y="4367308"/>
            <a:ext cx="24003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919CE2-0C28-4AA2-8871-E658E573E15D}" type="datetime1">
              <a:rPr lang="en-US" smtClean="0"/>
              <a:pPr/>
              <a:t>4/7/2014</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
        <p:nvSpPr>
          <p:cNvPr id="7" name="Slide Number Placeholder 6"/>
          <p:cNvSpPr>
            <a:spLocks noGrp="1"/>
          </p:cNvSpPr>
          <p:nvPr>
            <p:ph type="sldNum" sz="quarter" idx="12"/>
          </p:nvPr>
        </p:nvSpPr>
        <p:spPr/>
        <p:txBody>
          <a:body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1435946658"/>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bwMode="ltGray">
          <a:xfrm>
            <a:off x="1190" y="6583680"/>
            <a:ext cx="9141620"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190" y="6583680"/>
            <a:ext cx="9141620"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005840" y="467360"/>
            <a:ext cx="713232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005840" y="1901953"/>
            <a:ext cx="7132320" cy="41276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656832" y="6601968"/>
            <a:ext cx="720090" cy="237744"/>
          </a:xfrm>
          <a:prstGeom prst="rect">
            <a:avLst/>
          </a:prstGeom>
        </p:spPr>
        <p:txBody>
          <a:bodyPr vert="horz" lIns="91440" tIns="45720" rIns="91440" bIns="45720" rtlCol="0" anchor="ctr"/>
          <a:lstStyle>
            <a:lvl1pPr algn="r">
              <a:defRPr sz="800">
                <a:solidFill>
                  <a:schemeClr val="bg2"/>
                </a:solidFill>
              </a:defRPr>
            </a:lvl1pPr>
          </a:lstStyle>
          <a:p>
            <a:fld id="{AA364AB1-5D52-42C6-B8E5-637AF4753D9B}" type="datetime1">
              <a:rPr lang="en-US" smtClean="0"/>
              <a:pPr/>
              <a:t>4/7/2014</a:t>
            </a:fld>
            <a:endParaRPr lang="en-GB"/>
          </a:p>
        </p:txBody>
      </p:sp>
      <p:sp>
        <p:nvSpPr>
          <p:cNvPr id="5" name="Footer Placeholder 4"/>
          <p:cNvSpPr>
            <a:spLocks noGrp="1"/>
          </p:cNvSpPr>
          <p:nvPr>
            <p:ph type="ftr" sz="quarter" idx="3"/>
          </p:nvPr>
        </p:nvSpPr>
        <p:spPr>
          <a:xfrm>
            <a:off x="1005840" y="6601968"/>
            <a:ext cx="5369814" cy="237744"/>
          </a:xfrm>
          <a:prstGeom prst="rect">
            <a:avLst/>
          </a:prstGeom>
        </p:spPr>
        <p:txBody>
          <a:bodyPr vert="horz" lIns="91440" tIns="45720" rIns="91440" bIns="45720" rtlCol="0" anchor="ctr"/>
          <a:lstStyle>
            <a:lvl1pPr algn="l">
              <a:defRPr sz="800" cap="all" baseline="0">
                <a:solidFill>
                  <a:schemeClr val="bg2"/>
                </a:solidFill>
              </a:defRPr>
            </a:lvl1pPr>
          </a:lstStyle>
          <a:p>
            <a:r>
              <a:rPr lang="en-GB" smtClean="0"/>
              <a:t>Civil Services Reforms</a:t>
            </a:r>
            <a:endParaRPr lang="en-GB"/>
          </a:p>
        </p:txBody>
      </p:sp>
      <p:sp>
        <p:nvSpPr>
          <p:cNvPr id="6" name="Slide Number Placeholder 5"/>
          <p:cNvSpPr>
            <a:spLocks noGrp="1"/>
          </p:cNvSpPr>
          <p:nvPr>
            <p:ph type="sldNum" sz="quarter" idx="4"/>
          </p:nvPr>
        </p:nvSpPr>
        <p:spPr>
          <a:xfrm>
            <a:off x="7658100" y="6601968"/>
            <a:ext cx="480060" cy="237744"/>
          </a:xfrm>
          <a:prstGeom prst="rect">
            <a:avLst/>
          </a:prstGeom>
        </p:spPr>
        <p:txBody>
          <a:bodyPr vert="horz" lIns="91440" tIns="45720" rIns="91440" bIns="45720" rtlCol="0" anchor="ctr"/>
          <a:lstStyle>
            <a:lvl1pPr algn="r">
              <a:defRPr sz="800">
                <a:solidFill>
                  <a:schemeClr val="bg2"/>
                </a:solidFill>
              </a:defRPr>
            </a:lvl1pPr>
          </a:lstStyle>
          <a:p>
            <a:fld id="{DD9C0D94-B0AF-4708-8631-190FA841C161}" type="slidenum">
              <a:rPr lang="en-GB" smtClean="0"/>
              <a:pPr/>
              <a:t>‹#›</a:t>
            </a:fld>
            <a:endParaRPr lang="en-GB"/>
          </a:p>
        </p:txBody>
      </p:sp>
    </p:spTree>
    <p:extLst>
      <p:ext uri="{BB962C8B-B14F-4D97-AF65-F5344CB8AC3E}">
        <p14:creationId xmlns=""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med">
    <p:fade/>
  </p:transition>
  <p:hf hdr="0" dt="0"/>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360">
          <p15:clr>
            <a:srgbClr val="F26B43"/>
          </p15:clr>
        </p15:guide>
        <p15:guide id="2" pos="40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5.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2050" name="Picture 2" descr="C:\Users\DELL\Downloads\Bismillah 2 W.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Slide Number Placeholder 3"/>
          <p:cNvSpPr>
            <a:spLocks noGrp="1"/>
          </p:cNvSpPr>
          <p:nvPr>
            <p:ph type="sldNum" sz="quarter" idx="12"/>
          </p:nvPr>
        </p:nvSpPr>
        <p:spPr/>
        <p:txBody>
          <a:bodyPr/>
          <a:lstStyle/>
          <a:p>
            <a:fld id="{DD9C0D94-B0AF-4708-8631-190FA841C161}" type="slidenum">
              <a:rPr lang="en-GB" smtClean="0"/>
              <a:pPr/>
              <a:t>1</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228600"/>
            <a:ext cx="7132320" cy="685800"/>
          </a:xfrm>
        </p:spPr>
        <p:txBody>
          <a:bodyPr>
            <a:normAutofit fontScale="90000"/>
          </a:bodyPr>
          <a:lstStyle/>
          <a:p>
            <a:r>
              <a:rPr lang="en-US" dirty="0" smtClean="0"/>
              <a:t>Historical Background			</a:t>
            </a:r>
            <a:r>
              <a:rPr lang="en-US" sz="2800" dirty="0" smtClean="0"/>
              <a:t>2/</a:t>
            </a:r>
            <a:r>
              <a:rPr lang="en-GB" sz="2800" dirty="0" smtClean="0"/>
              <a:t>10</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10</a:t>
            </a:fld>
            <a:endParaRPr lang="en-GB"/>
          </a:p>
        </p:txBody>
      </p:sp>
      <p:graphicFrame>
        <p:nvGraphicFramePr>
          <p:cNvPr id="8" name="Content Placeholder 7"/>
          <p:cNvGraphicFramePr>
            <a:graphicFrameLocks noGrp="1"/>
          </p:cNvGraphicFramePr>
          <p:nvPr>
            <p:ph idx="1"/>
          </p:nvPr>
        </p:nvGraphicFramePr>
        <p:xfrm>
          <a:off x="1006474" y="1066800"/>
          <a:ext cx="7604126" cy="4962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4400" cy="1143000"/>
          </a:xfrm>
        </p:spPr>
        <p:txBody>
          <a:bodyPr>
            <a:normAutofit/>
          </a:bodyPr>
          <a:lstStyle/>
          <a:p>
            <a:r>
              <a:rPr lang="en-US" b="1" dirty="0" smtClean="0"/>
              <a:t>HISTORY OF REFORMS IN PAKISTAN	</a:t>
            </a:r>
            <a:r>
              <a:rPr lang="en-US" sz="2200" b="1" dirty="0" smtClean="0"/>
              <a:t>3/10</a:t>
            </a:r>
            <a:r>
              <a:rPr lang="en-GB" dirty="0" smtClean="0"/>
              <a:t/>
            </a:r>
            <a:br>
              <a:rPr lang="en-GB" dirty="0" smtClean="0"/>
            </a:br>
            <a:endParaRPr lang="en-GB" dirty="0"/>
          </a:p>
        </p:txBody>
      </p:sp>
      <p:sp>
        <p:nvSpPr>
          <p:cNvPr id="3" name="Content Placeholder 2"/>
          <p:cNvSpPr>
            <a:spLocks noGrp="1"/>
          </p:cNvSpPr>
          <p:nvPr>
            <p:ph idx="1"/>
          </p:nvPr>
        </p:nvSpPr>
        <p:spPr>
          <a:xfrm>
            <a:off x="304800" y="914401"/>
            <a:ext cx="8458200" cy="5115180"/>
          </a:xfrm>
        </p:spPr>
        <p:txBody>
          <a:bodyPr>
            <a:normAutofit lnSpcReduction="10000"/>
          </a:bodyPr>
          <a:lstStyle/>
          <a:p>
            <a:endParaRPr lang="en-US" dirty="0" smtClean="0"/>
          </a:p>
          <a:p>
            <a:r>
              <a:rPr lang="en-US" sz="2400" dirty="0" smtClean="0"/>
              <a:t> Thousands of hours of committed people have been dedicated to study, analyze and suggest changes in the administrative landscape of the country. </a:t>
            </a:r>
          </a:p>
          <a:p>
            <a:endParaRPr lang="en-US" sz="2400" dirty="0" smtClean="0"/>
          </a:p>
          <a:p>
            <a:r>
              <a:rPr lang="en-US" sz="2400" dirty="0" smtClean="0"/>
              <a:t>The pity is that their hard work has either been neglected, partially implemented or distorted beyond recognition. </a:t>
            </a:r>
          </a:p>
          <a:p>
            <a:endParaRPr lang="en-US" sz="2400" dirty="0" smtClean="0"/>
          </a:p>
          <a:p>
            <a:r>
              <a:rPr lang="en-US" sz="2400" dirty="0" smtClean="0"/>
              <a:t>In 1948, the Central Legislative Assembly appointed a Committee under the Chairmanship of Sir Victor Turner to review the organization and structure of the Ministries and Departments of the </a:t>
            </a:r>
            <a:r>
              <a:rPr lang="en-US" sz="2400" dirty="0" err="1" smtClean="0"/>
              <a:t>GoP</a:t>
            </a:r>
            <a:r>
              <a:rPr lang="en-US" sz="2400" dirty="0" smtClean="0"/>
              <a:t>.</a:t>
            </a:r>
            <a:endParaRPr lang="en-GB" sz="2400"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11</a:t>
            </a:fld>
            <a:endParaRPr lang="en-GB"/>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8138160" cy="904240"/>
          </a:xfrm>
        </p:spPr>
        <p:txBody>
          <a:bodyPr>
            <a:normAutofit/>
          </a:bodyPr>
          <a:lstStyle/>
          <a:p>
            <a:r>
              <a:rPr lang="en-US" dirty="0" smtClean="0"/>
              <a:t>Historical Background			</a:t>
            </a:r>
            <a:r>
              <a:rPr lang="en-US" sz="2800" dirty="0" smtClean="0"/>
              <a:t>4/10</a:t>
            </a:r>
            <a:endParaRPr lang="en-GB" dirty="0"/>
          </a:p>
        </p:txBody>
      </p:sp>
      <p:sp>
        <p:nvSpPr>
          <p:cNvPr id="3" name="Content Placeholder 2"/>
          <p:cNvSpPr>
            <a:spLocks noGrp="1"/>
          </p:cNvSpPr>
          <p:nvPr>
            <p:ph idx="1"/>
          </p:nvPr>
        </p:nvSpPr>
        <p:spPr/>
        <p:txBody>
          <a:bodyPr>
            <a:normAutofit/>
          </a:bodyPr>
          <a:lstStyle/>
          <a:p>
            <a:r>
              <a:rPr lang="en-US" sz="2400" dirty="0" smtClean="0"/>
              <a:t>After the promulgation of Martial Law in 1958, Mr. Justice A.R. Cornelius was appointed to head a Pay and Services Commission in 1959. </a:t>
            </a:r>
          </a:p>
          <a:p>
            <a:endParaRPr lang="en-GB" sz="2400" dirty="0" smtClean="0"/>
          </a:p>
          <a:p>
            <a:r>
              <a:rPr lang="en-US" sz="2400" dirty="0" smtClean="0"/>
              <a:t>Mr. G. Ahmad revisited the administrative reorganization of the Central Government in 1961 and introduced scheme of Section Officer, reducing the internal hierarchy within a Ministry.</a:t>
            </a:r>
            <a:endParaRPr lang="en-GB" sz="2400"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12</a:t>
            </a:fld>
            <a:endParaRPr lang="en-GB"/>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833360" cy="904240"/>
          </a:xfrm>
        </p:spPr>
        <p:txBody>
          <a:bodyPr>
            <a:normAutofit/>
          </a:bodyPr>
          <a:lstStyle/>
          <a:p>
            <a:r>
              <a:rPr lang="en-US" dirty="0" smtClean="0"/>
              <a:t>Historical Background			</a:t>
            </a:r>
            <a:r>
              <a:rPr lang="en-US" sz="2800" dirty="0" smtClean="0"/>
              <a:t>5/10</a:t>
            </a:r>
            <a:endParaRPr lang="en-GB" dirty="0"/>
          </a:p>
        </p:txBody>
      </p:sp>
      <p:sp>
        <p:nvSpPr>
          <p:cNvPr id="3" name="Content Placeholder 2"/>
          <p:cNvSpPr>
            <a:spLocks noGrp="1"/>
          </p:cNvSpPr>
          <p:nvPr>
            <p:ph idx="1"/>
          </p:nvPr>
        </p:nvSpPr>
        <p:spPr>
          <a:xfrm>
            <a:off x="533400" y="1752600"/>
            <a:ext cx="8229600" cy="4648199"/>
          </a:xfrm>
        </p:spPr>
        <p:txBody>
          <a:bodyPr>
            <a:normAutofit/>
          </a:bodyPr>
          <a:lstStyle/>
          <a:p>
            <a:pPr>
              <a:buFont typeface="Courier New" pitchFamily="49" charset="0"/>
              <a:buChar char="o"/>
            </a:pPr>
            <a:endParaRPr lang="en-US" sz="2800" dirty="0" smtClean="0"/>
          </a:p>
          <a:p>
            <a:pPr>
              <a:buFont typeface="Courier New" pitchFamily="49" charset="0"/>
              <a:buChar char="o"/>
            </a:pPr>
            <a:r>
              <a:rPr lang="en-US" sz="2800" dirty="0" err="1" smtClean="0"/>
              <a:t>Zulfiqar</a:t>
            </a:r>
            <a:r>
              <a:rPr lang="en-US" sz="2800" dirty="0" smtClean="0"/>
              <a:t> Ali Bhutto introduced Administrative Reforms of 1973, to curb power and autonomy of the civil bureaucracy.</a:t>
            </a:r>
          </a:p>
          <a:p>
            <a:pPr>
              <a:buFont typeface="Courier New" pitchFamily="49" charset="0"/>
              <a:buChar char="o"/>
            </a:pPr>
            <a:endParaRPr lang="en-US" sz="2800" dirty="0" smtClean="0"/>
          </a:p>
          <a:p>
            <a:pPr>
              <a:buFont typeface="Courier New" pitchFamily="49" charset="0"/>
              <a:buChar char="o"/>
            </a:pPr>
            <a:r>
              <a:rPr lang="en-US" sz="2800" dirty="0" smtClean="0"/>
              <a:t>1300 civil servants were dismissed on the grounds of corruption and incompetence.</a:t>
            </a:r>
            <a:r>
              <a:rPr lang="en-GB" sz="2800" dirty="0" smtClean="0"/>
              <a:t> </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13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904240"/>
          </a:xfrm>
        </p:spPr>
        <p:txBody>
          <a:bodyPr>
            <a:normAutofit/>
          </a:bodyPr>
          <a:lstStyle/>
          <a:p>
            <a:r>
              <a:rPr lang="en-US" dirty="0" smtClean="0"/>
              <a:t>Historical Background			</a:t>
            </a:r>
            <a:r>
              <a:rPr lang="en-US" sz="2400" dirty="0" smtClean="0"/>
              <a:t>6/10</a:t>
            </a:r>
            <a:endParaRPr lang="en-GB" sz="2400" dirty="0"/>
          </a:p>
        </p:txBody>
      </p:sp>
      <p:sp>
        <p:nvSpPr>
          <p:cNvPr id="3" name="Content Placeholder 2"/>
          <p:cNvSpPr>
            <a:spLocks noGrp="1"/>
          </p:cNvSpPr>
          <p:nvPr>
            <p:ph idx="1"/>
          </p:nvPr>
        </p:nvSpPr>
        <p:spPr>
          <a:xfrm>
            <a:off x="609600" y="1600200"/>
            <a:ext cx="8077200" cy="4724399"/>
          </a:xfrm>
        </p:spPr>
        <p:txBody>
          <a:bodyPr>
            <a:normAutofit/>
          </a:bodyPr>
          <a:lstStyle/>
          <a:p>
            <a:pPr>
              <a:buFont typeface="Courier New" pitchFamily="49" charset="0"/>
              <a:buChar char="o"/>
            </a:pPr>
            <a:r>
              <a:rPr lang="en-US" sz="2800" dirty="0" smtClean="0"/>
              <a:t>Constitutional protection of employment was removed. Resultantly, the executive acquired the power to meddle in the  bureaucratic affairs and dismiss  the most senior civil servants.</a:t>
            </a:r>
          </a:p>
          <a:p>
            <a:pPr>
              <a:buFont typeface="Courier New" pitchFamily="49" charset="0"/>
              <a:buChar char="o"/>
            </a:pPr>
            <a:endParaRPr lang="en-US" sz="2800" dirty="0" smtClean="0"/>
          </a:p>
          <a:p>
            <a:pPr>
              <a:buFont typeface="Courier New" pitchFamily="49" charset="0"/>
              <a:buChar char="o"/>
            </a:pPr>
            <a:r>
              <a:rPr lang="en-US" sz="2800" dirty="0" smtClean="0"/>
              <a:t>Bhutto’s administrative reforms also  abolished the elite CSP cadre, which dominated civil service positions at all levels of the administration, all civil service cadres were labeled “occupational groups”. </a:t>
            </a:r>
            <a:endParaRPr lang="en-GB" sz="28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14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909560" cy="762000"/>
          </a:xfrm>
        </p:spPr>
        <p:txBody>
          <a:bodyPr>
            <a:normAutofit/>
          </a:bodyPr>
          <a:lstStyle/>
          <a:p>
            <a:r>
              <a:rPr lang="en-US" dirty="0" smtClean="0"/>
              <a:t>Historical Background			</a:t>
            </a:r>
            <a:r>
              <a:rPr lang="en-US" sz="2800" dirty="0" smtClean="0"/>
              <a:t>7/10</a:t>
            </a:r>
            <a:endParaRPr lang="en-GB" dirty="0"/>
          </a:p>
        </p:txBody>
      </p:sp>
      <p:sp>
        <p:nvSpPr>
          <p:cNvPr id="3" name="Content Placeholder 2"/>
          <p:cNvSpPr>
            <a:spLocks noGrp="1"/>
          </p:cNvSpPr>
          <p:nvPr>
            <p:ph idx="1"/>
          </p:nvPr>
        </p:nvSpPr>
        <p:spPr>
          <a:xfrm>
            <a:off x="533400" y="1295401"/>
            <a:ext cx="8153400" cy="5257799"/>
          </a:xfrm>
        </p:spPr>
        <p:txBody>
          <a:bodyPr>
            <a:normAutofit/>
          </a:bodyPr>
          <a:lstStyle/>
          <a:p>
            <a:pPr>
              <a:buFont typeface="Courier New" pitchFamily="49" charset="0"/>
              <a:buChar char="o"/>
            </a:pPr>
            <a:r>
              <a:rPr lang="en-US" sz="2800" dirty="0" smtClean="0"/>
              <a:t>Previously, civil servants were divided into four classes starting from officer level Class I to menial positions in Class IV  was replaced by a system of 22 national pay grades known as Basic Pay Scales (BPS).</a:t>
            </a:r>
          </a:p>
          <a:p>
            <a:pPr>
              <a:buFont typeface="Courier New" pitchFamily="49" charset="0"/>
              <a:buChar char="o"/>
            </a:pPr>
            <a:endParaRPr lang="en-US" sz="2800" dirty="0" smtClean="0"/>
          </a:p>
          <a:p>
            <a:pPr>
              <a:buFont typeface="Courier New" pitchFamily="49" charset="0"/>
              <a:buChar char="o"/>
            </a:pPr>
            <a:r>
              <a:rPr lang="en-US" sz="2800" dirty="0" smtClean="0"/>
              <a:t>The All-Pakistan services now comprised the DMG(PAS), TAG (Tribal Administrative Group), the Police Group and  Secretariat Group, in which induction of all officers of the federal services was made after certain level of seniority.</a:t>
            </a:r>
            <a:endParaRPr lang="en-GB" sz="28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15</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132320" cy="828040"/>
          </a:xfrm>
        </p:spPr>
        <p:txBody>
          <a:bodyPr>
            <a:normAutofit fontScale="90000"/>
          </a:bodyPr>
          <a:lstStyle/>
          <a:p>
            <a:r>
              <a:rPr lang="en-US" dirty="0" smtClean="0"/>
              <a:t>Historical Background			</a:t>
            </a:r>
            <a:r>
              <a:rPr lang="en-US" sz="2700" dirty="0" smtClean="0"/>
              <a:t>8/10</a:t>
            </a:r>
            <a:endParaRPr lang="en-GB" dirty="0"/>
          </a:p>
        </p:txBody>
      </p:sp>
      <p:sp>
        <p:nvSpPr>
          <p:cNvPr id="3" name="Content Placeholder 2"/>
          <p:cNvSpPr>
            <a:spLocks noGrp="1"/>
          </p:cNvSpPr>
          <p:nvPr>
            <p:ph idx="1"/>
          </p:nvPr>
        </p:nvSpPr>
        <p:spPr/>
        <p:txBody>
          <a:bodyPr>
            <a:normAutofit/>
          </a:bodyPr>
          <a:lstStyle/>
          <a:p>
            <a:pPr>
              <a:buFont typeface="Courier New" pitchFamily="49" charset="0"/>
              <a:buChar char="o"/>
            </a:pPr>
            <a:r>
              <a:rPr lang="en-US" sz="2600" dirty="0" smtClean="0"/>
              <a:t>The All-Pakistan services were renamed the All-Pakistan Unified Group while other federal services, previously known as Central Services, were designated the Federal Unified Group.</a:t>
            </a:r>
          </a:p>
          <a:p>
            <a:pPr>
              <a:buFont typeface="Courier New" pitchFamily="49" charset="0"/>
              <a:buChar char="o"/>
            </a:pPr>
            <a:endParaRPr lang="en-US" sz="2600" dirty="0" smtClean="0"/>
          </a:p>
          <a:p>
            <a:pPr>
              <a:buFont typeface="Courier New" pitchFamily="49" charset="0"/>
              <a:buChar char="o"/>
            </a:pPr>
            <a:r>
              <a:rPr lang="en-US" sz="2600" dirty="0" smtClean="0"/>
              <a:t>Bhutto introduced  Lateral Inductions through which around 5,000 officials of various ranks and grades were directly recruited into the civil bureaucracy.</a:t>
            </a:r>
            <a:endParaRPr lang="en-GB" sz="26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16</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			</a:t>
            </a:r>
            <a:r>
              <a:rPr lang="en-US" sz="2400" dirty="0" smtClean="0"/>
              <a:t>9/10</a:t>
            </a:r>
            <a:endParaRPr lang="en-GB" dirty="0"/>
          </a:p>
        </p:txBody>
      </p:sp>
      <p:sp>
        <p:nvSpPr>
          <p:cNvPr id="3" name="Content Placeholder 2"/>
          <p:cNvSpPr>
            <a:spLocks noGrp="1"/>
          </p:cNvSpPr>
          <p:nvPr>
            <p:ph idx="1"/>
          </p:nvPr>
        </p:nvSpPr>
        <p:spPr>
          <a:xfrm>
            <a:off x="533400" y="1752601"/>
            <a:ext cx="8077200" cy="4276980"/>
          </a:xfrm>
        </p:spPr>
        <p:txBody>
          <a:bodyPr>
            <a:normAutofit/>
          </a:bodyPr>
          <a:lstStyle/>
          <a:p>
            <a:endParaRPr lang="en-US" dirty="0" smtClean="0"/>
          </a:p>
          <a:p>
            <a:r>
              <a:rPr lang="en-US" sz="2400" dirty="0" smtClean="0"/>
              <a:t>CTP was a brainchild of ZAB.</a:t>
            </a:r>
          </a:p>
          <a:p>
            <a:endParaRPr lang="en-US" sz="2400" dirty="0" smtClean="0"/>
          </a:p>
          <a:p>
            <a:r>
              <a:rPr lang="en-US" sz="2400" dirty="0" smtClean="0"/>
              <a:t>Zia </a:t>
            </a:r>
            <a:r>
              <a:rPr lang="en-US" sz="2400" dirty="0" err="1" smtClean="0"/>
              <a:t>ul</a:t>
            </a:r>
            <a:r>
              <a:rPr lang="en-US" sz="2400" dirty="0" smtClean="0"/>
              <a:t> </a:t>
            </a:r>
            <a:r>
              <a:rPr lang="en-US" sz="2400" dirty="0" err="1" smtClean="0"/>
              <a:t>Haq</a:t>
            </a:r>
            <a:r>
              <a:rPr lang="en-US" sz="2400" dirty="0" smtClean="0"/>
              <a:t> introduced the induction of military officers in the civil bureaucracy on quota basis.</a:t>
            </a:r>
          </a:p>
          <a:p>
            <a:endParaRPr lang="en-US" sz="2400" dirty="0" smtClean="0"/>
          </a:p>
          <a:p>
            <a:r>
              <a:rPr lang="en-US" sz="2400" dirty="0" err="1" smtClean="0"/>
              <a:t>Musharraf</a:t>
            </a:r>
            <a:r>
              <a:rPr lang="en-US" sz="2400" dirty="0" smtClean="0"/>
              <a:t> introduced Local Government Ordinances of 2001 and Police Ordinance, 2002which were the most sweeping reforms introduced in Pakistan since 1973.  </a:t>
            </a:r>
            <a:endParaRPr lang="en-GB" sz="2400"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17</a:t>
            </a:fld>
            <a:endParaRPr lang="en-GB"/>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		     </a:t>
            </a:r>
            <a:r>
              <a:rPr lang="en-US" sz="2800" dirty="0" smtClean="0"/>
              <a:t>10/10</a:t>
            </a:r>
            <a:endParaRPr lang="en-GB" dirty="0"/>
          </a:p>
        </p:txBody>
      </p:sp>
      <p:sp>
        <p:nvSpPr>
          <p:cNvPr id="3" name="Content Placeholder 2"/>
          <p:cNvSpPr>
            <a:spLocks noGrp="1"/>
          </p:cNvSpPr>
          <p:nvPr>
            <p:ph idx="1"/>
          </p:nvPr>
        </p:nvSpPr>
        <p:spPr/>
        <p:txBody>
          <a:bodyPr/>
          <a:lstStyle/>
          <a:p>
            <a:endParaRPr lang="en-US" dirty="0" smtClean="0"/>
          </a:p>
          <a:p>
            <a:r>
              <a:rPr lang="en-US" sz="2400" dirty="0" smtClean="0"/>
              <a:t>Posts of Commissioner, Deputy Commissioner, Assistant Commissioner were abolished; their powers were transferred to elected </a:t>
            </a:r>
            <a:r>
              <a:rPr lang="en-US" sz="2400" dirty="0" err="1" smtClean="0"/>
              <a:t>Nazims</a:t>
            </a:r>
            <a:r>
              <a:rPr lang="en-US" sz="2400" dirty="0" smtClean="0"/>
              <a:t>. </a:t>
            </a:r>
          </a:p>
          <a:p>
            <a:endParaRPr lang="en-US" sz="2400" dirty="0" smtClean="0"/>
          </a:p>
          <a:p>
            <a:endParaRPr lang="en-US" sz="2400" dirty="0" smtClean="0"/>
          </a:p>
          <a:p>
            <a:r>
              <a:rPr lang="en-US" sz="2400" dirty="0" smtClean="0"/>
              <a:t>Police officers were also held accountable to District Mayors.</a:t>
            </a:r>
            <a:endParaRPr lang="en-GB" sz="2400"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18</a:t>
            </a:fld>
            <a:endParaRPr lang="en-GB"/>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981200"/>
            <a:ext cx="6858000" cy="1828800"/>
          </a:xfrm>
        </p:spPr>
        <p:txBody>
          <a:bodyPr/>
          <a:lstStyle/>
          <a:p>
            <a:r>
              <a:rPr lang="en-US" dirty="0" smtClean="0"/>
              <a:t>Current Organization of Civil Services </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19</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99" y="4876800"/>
            <a:ext cx="6858002" cy="838200"/>
          </a:xfrm>
        </p:spPr>
        <p:txBody>
          <a:bodyPr/>
          <a:lstStyle/>
          <a:p>
            <a:r>
              <a:rPr lang="en-US" dirty="0" smtClean="0"/>
              <a:t>Civil Service Reforms</a:t>
            </a:r>
            <a:endParaRPr lang="en-GB" dirty="0"/>
          </a:p>
        </p:txBody>
      </p:sp>
      <p:sp>
        <p:nvSpPr>
          <p:cNvPr id="3" name="Subtitle 2"/>
          <p:cNvSpPr>
            <a:spLocks noGrp="1"/>
          </p:cNvSpPr>
          <p:nvPr>
            <p:ph type="subTitle" idx="1"/>
          </p:nvPr>
        </p:nvSpPr>
        <p:spPr>
          <a:xfrm>
            <a:off x="1141810" y="5715000"/>
            <a:ext cx="6858002" cy="914400"/>
          </a:xfrm>
        </p:spPr>
        <p:txBody>
          <a:bodyPr>
            <a:noAutofit/>
          </a:bodyPr>
          <a:lstStyle/>
          <a:p>
            <a:r>
              <a:rPr lang="en-US" sz="3200" dirty="0" err="1" smtClean="0"/>
              <a:t>Kanwal</a:t>
            </a:r>
            <a:r>
              <a:rPr lang="en-US" sz="3200" dirty="0" smtClean="0"/>
              <a:t> </a:t>
            </a:r>
            <a:r>
              <a:rPr lang="en-US" sz="3200" dirty="0" err="1" smtClean="0"/>
              <a:t>Nizam</a:t>
            </a:r>
            <a:r>
              <a:rPr lang="en-US" sz="3200" dirty="0" smtClean="0"/>
              <a:t>  </a:t>
            </a:r>
          </a:p>
          <a:p>
            <a:r>
              <a:rPr lang="en-US" sz="3200" dirty="0" smtClean="0"/>
              <a:t>AS # 16</a:t>
            </a:r>
            <a:endParaRPr lang="en-GB" sz="32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228600"/>
            <a:ext cx="7132320" cy="990600"/>
          </a:xfrm>
        </p:spPr>
        <p:txBody>
          <a:bodyPr/>
          <a:lstStyle/>
          <a:p>
            <a:pPr algn="ctr"/>
            <a:r>
              <a:rPr lang="en-US" dirty="0" smtClean="0"/>
              <a:t>Cadre Level</a:t>
            </a:r>
            <a:endParaRPr lang="en-GB" dirty="0"/>
          </a:p>
        </p:txBody>
      </p:sp>
      <p:sp>
        <p:nvSpPr>
          <p:cNvPr id="3" name="Content Placeholder 2"/>
          <p:cNvSpPr>
            <a:spLocks noGrp="1"/>
          </p:cNvSpPr>
          <p:nvPr>
            <p:ph sz="half" idx="1"/>
          </p:nvPr>
        </p:nvSpPr>
        <p:spPr>
          <a:xfrm>
            <a:off x="1005840" y="1600200"/>
            <a:ext cx="3429000" cy="4425696"/>
          </a:xfrm>
        </p:spPr>
        <p:txBody>
          <a:bodyPr>
            <a:normAutofit/>
          </a:bodyPr>
          <a:lstStyle/>
          <a:p>
            <a:pPr>
              <a:buFont typeface="Courier New" pitchFamily="49" charset="0"/>
              <a:buChar char="o"/>
            </a:pPr>
            <a:r>
              <a:rPr lang="en-US" sz="2400" b="1" dirty="0" smtClean="0"/>
              <a:t>Services</a:t>
            </a:r>
          </a:p>
          <a:p>
            <a:pPr>
              <a:buFont typeface="Courier New" pitchFamily="49" charset="0"/>
              <a:buChar char="o"/>
            </a:pPr>
            <a:r>
              <a:rPr lang="en-US" dirty="0" smtClean="0"/>
              <a:t>Foreign Service of Pakistan</a:t>
            </a:r>
          </a:p>
          <a:p>
            <a:pPr>
              <a:buFont typeface="Courier New" pitchFamily="49" charset="0"/>
              <a:buChar char="o"/>
            </a:pPr>
            <a:r>
              <a:rPr lang="en-US" dirty="0" smtClean="0"/>
              <a:t>Inland Revenue Service</a:t>
            </a:r>
          </a:p>
          <a:p>
            <a:pPr>
              <a:buFont typeface="Courier New" pitchFamily="49" charset="0"/>
              <a:buChar char="o"/>
            </a:pPr>
            <a:r>
              <a:rPr lang="en-US" dirty="0" smtClean="0"/>
              <a:t>Pakistan Administrative service</a:t>
            </a:r>
          </a:p>
          <a:p>
            <a:pPr>
              <a:buFont typeface="Courier New" pitchFamily="49" charset="0"/>
              <a:buChar char="o"/>
            </a:pPr>
            <a:r>
              <a:rPr lang="en-US" dirty="0" smtClean="0"/>
              <a:t>Pakistan Customs Service</a:t>
            </a:r>
          </a:p>
          <a:p>
            <a:pPr>
              <a:buFont typeface="Courier New" pitchFamily="49" charset="0"/>
              <a:buChar char="o"/>
            </a:pPr>
            <a:r>
              <a:rPr lang="en-US" dirty="0" smtClean="0"/>
              <a:t>Police Service of Pakistan </a:t>
            </a:r>
          </a:p>
          <a:p>
            <a:pPr>
              <a:buFont typeface="Courier New" pitchFamily="49" charset="0"/>
              <a:buChar char="o"/>
            </a:pPr>
            <a:endParaRPr lang="en-GB" dirty="0"/>
          </a:p>
        </p:txBody>
      </p:sp>
      <p:sp>
        <p:nvSpPr>
          <p:cNvPr id="4" name="Content Placeholder 3"/>
          <p:cNvSpPr>
            <a:spLocks noGrp="1"/>
          </p:cNvSpPr>
          <p:nvPr>
            <p:ph sz="half" idx="2"/>
          </p:nvPr>
        </p:nvSpPr>
        <p:spPr>
          <a:xfrm>
            <a:off x="4709160" y="1524000"/>
            <a:ext cx="3429000" cy="4876800"/>
          </a:xfrm>
        </p:spPr>
        <p:txBody>
          <a:bodyPr>
            <a:normAutofit/>
          </a:bodyPr>
          <a:lstStyle/>
          <a:p>
            <a:pPr>
              <a:buFont typeface="Courier New" pitchFamily="49" charset="0"/>
              <a:buChar char="o"/>
            </a:pPr>
            <a:r>
              <a:rPr lang="en-US" sz="2400" b="1" dirty="0" smtClean="0"/>
              <a:t>Groups</a:t>
            </a:r>
          </a:p>
          <a:p>
            <a:pPr>
              <a:buFont typeface="Courier New" pitchFamily="49" charset="0"/>
              <a:buChar char="o"/>
            </a:pPr>
            <a:r>
              <a:rPr lang="en-US" dirty="0" smtClean="0"/>
              <a:t>Audit and Accounts Group</a:t>
            </a:r>
          </a:p>
          <a:p>
            <a:pPr>
              <a:buFont typeface="Courier New" pitchFamily="49" charset="0"/>
              <a:buChar char="o"/>
            </a:pPr>
            <a:r>
              <a:rPr lang="en-US" dirty="0" smtClean="0"/>
              <a:t>Railways Group</a:t>
            </a:r>
          </a:p>
          <a:p>
            <a:pPr>
              <a:buFont typeface="Courier New" pitchFamily="49" charset="0"/>
              <a:buChar char="o"/>
            </a:pPr>
            <a:r>
              <a:rPr lang="en-US" dirty="0" smtClean="0"/>
              <a:t>Postal Group</a:t>
            </a:r>
          </a:p>
          <a:p>
            <a:pPr>
              <a:buFont typeface="Courier New" pitchFamily="49" charset="0"/>
              <a:buChar char="o"/>
            </a:pPr>
            <a:r>
              <a:rPr lang="en-US" dirty="0" smtClean="0"/>
              <a:t>Military Lands and Cantonment</a:t>
            </a:r>
          </a:p>
          <a:p>
            <a:pPr>
              <a:buFont typeface="Courier New" pitchFamily="49" charset="0"/>
              <a:buChar char="o"/>
            </a:pPr>
            <a:r>
              <a:rPr lang="en-US" dirty="0" smtClean="0"/>
              <a:t>Commerce and Trade Group</a:t>
            </a:r>
          </a:p>
          <a:p>
            <a:pPr>
              <a:buFont typeface="Courier New" pitchFamily="49" charset="0"/>
              <a:buChar char="o"/>
            </a:pPr>
            <a:r>
              <a:rPr lang="en-US" dirty="0" smtClean="0"/>
              <a:t>Information Group </a:t>
            </a:r>
          </a:p>
          <a:p>
            <a:pPr>
              <a:buFont typeface="Courier New" pitchFamily="49" charset="0"/>
              <a:buChar char="o"/>
            </a:pPr>
            <a:r>
              <a:rPr lang="en-US" dirty="0" smtClean="0"/>
              <a:t>Secretariat Group / Office Management Group</a:t>
            </a:r>
          </a:p>
          <a:p>
            <a:pPr>
              <a:buFont typeface="Courier New" pitchFamily="49" charset="0"/>
              <a:buChar char="o"/>
            </a:pPr>
            <a:endParaRPr lang="en-GB" dirty="0"/>
          </a:p>
        </p:txBody>
      </p:sp>
      <p:sp>
        <p:nvSpPr>
          <p:cNvPr id="5" name="Slide Number Placeholder 4"/>
          <p:cNvSpPr>
            <a:spLocks noGrp="1"/>
          </p:cNvSpPr>
          <p:nvPr>
            <p:ph type="sldNum" sz="quarter" idx="12"/>
          </p:nvPr>
        </p:nvSpPr>
        <p:spPr/>
        <p:txBody>
          <a:bodyPr/>
          <a:lstStyle/>
          <a:p>
            <a:fld id="{DD9C0D94-B0AF-4708-8631-190FA841C161}" type="slidenum">
              <a:rPr lang="en-GB" smtClean="0"/>
              <a:pPr/>
              <a:t>20</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228600"/>
            <a:ext cx="7132320" cy="990600"/>
          </a:xfrm>
        </p:spPr>
        <p:txBody>
          <a:bodyPr/>
          <a:lstStyle/>
          <a:p>
            <a:pPr algn="ctr"/>
            <a:r>
              <a:rPr lang="en-US" dirty="0" smtClean="0"/>
              <a:t>Ex-Cadre</a:t>
            </a:r>
            <a:endParaRPr lang="en-GB" dirty="0"/>
          </a:p>
        </p:txBody>
      </p:sp>
      <p:sp>
        <p:nvSpPr>
          <p:cNvPr id="3" name="Content Placeholder 2"/>
          <p:cNvSpPr>
            <a:spLocks noGrp="1"/>
          </p:cNvSpPr>
          <p:nvPr>
            <p:ph sz="half" idx="1"/>
          </p:nvPr>
        </p:nvSpPr>
        <p:spPr>
          <a:xfrm>
            <a:off x="1005840" y="1295400"/>
            <a:ext cx="3429000" cy="4730496"/>
          </a:xfrm>
        </p:spPr>
        <p:txBody>
          <a:bodyPr>
            <a:normAutofit/>
          </a:bodyPr>
          <a:lstStyle/>
          <a:p>
            <a:pPr marL="342900" indent="-342900">
              <a:buFont typeface="Courier New" pitchFamily="49" charset="0"/>
              <a:buChar char="o"/>
            </a:pPr>
            <a:r>
              <a:rPr lang="en-US" dirty="0" smtClean="0"/>
              <a:t>Federal Civil Services </a:t>
            </a:r>
          </a:p>
          <a:p>
            <a:pPr marL="342900" indent="-342900">
              <a:buFont typeface="Courier New" pitchFamily="49" charset="0"/>
              <a:buChar char="o"/>
            </a:pPr>
            <a:r>
              <a:rPr lang="en-US" dirty="0" smtClean="0"/>
              <a:t>( Ex - Cadre Officers )</a:t>
            </a:r>
          </a:p>
          <a:p>
            <a:pPr>
              <a:buFont typeface="Courier New" pitchFamily="49" charset="0"/>
              <a:buChar char="o"/>
            </a:pPr>
            <a:r>
              <a:rPr lang="en-US" dirty="0" smtClean="0"/>
              <a:t>Science </a:t>
            </a:r>
            <a:r>
              <a:rPr lang="en-US" dirty="0" smtClean="0"/>
              <a:t>and Technology,  Education, Health, Food and Agriculture, Law Communications  Natural Resources   </a:t>
            </a:r>
          </a:p>
          <a:p>
            <a:pPr>
              <a:buFont typeface="Courier New" pitchFamily="49" charset="0"/>
              <a:buChar char="o"/>
            </a:pPr>
            <a:endParaRPr lang="en-US" dirty="0" smtClean="0"/>
          </a:p>
          <a:p>
            <a:pPr marL="342900" indent="-342900">
              <a:buFont typeface="Courier New" pitchFamily="49" charset="0"/>
              <a:buChar char="o"/>
            </a:pPr>
            <a:r>
              <a:rPr lang="en-US" dirty="0" smtClean="0"/>
              <a:t>Federal Civil Servants (Grade 1- 16)</a:t>
            </a:r>
          </a:p>
          <a:p>
            <a:pPr>
              <a:buFont typeface="Courier New" pitchFamily="49" charset="0"/>
              <a:buChar char="o"/>
            </a:pPr>
            <a:endParaRPr lang="en-GB" dirty="0"/>
          </a:p>
        </p:txBody>
      </p:sp>
      <p:sp>
        <p:nvSpPr>
          <p:cNvPr id="4" name="Content Placeholder 3"/>
          <p:cNvSpPr>
            <a:spLocks noGrp="1"/>
          </p:cNvSpPr>
          <p:nvPr>
            <p:ph sz="half" idx="2"/>
          </p:nvPr>
        </p:nvSpPr>
        <p:spPr>
          <a:xfrm>
            <a:off x="4709160" y="1295400"/>
            <a:ext cx="3429000" cy="4730496"/>
          </a:xfrm>
        </p:spPr>
        <p:txBody>
          <a:bodyPr>
            <a:normAutofit/>
          </a:bodyPr>
          <a:lstStyle/>
          <a:p>
            <a:pPr marL="342900" indent="-342900">
              <a:buFont typeface="Courier New" pitchFamily="49" charset="0"/>
              <a:buChar char="o"/>
            </a:pPr>
            <a:r>
              <a:rPr lang="en-US" dirty="0" smtClean="0"/>
              <a:t>Provincial Civil Services</a:t>
            </a:r>
          </a:p>
          <a:p>
            <a:pPr>
              <a:buFont typeface="Courier New" pitchFamily="49" charset="0"/>
              <a:buChar char="o"/>
            </a:pPr>
            <a:r>
              <a:rPr lang="en-US" dirty="0" smtClean="0"/>
              <a:t>Provincial Civil Service </a:t>
            </a:r>
          </a:p>
          <a:p>
            <a:pPr>
              <a:buFont typeface="Courier New" pitchFamily="49" charset="0"/>
              <a:buChar char="o"/>
            </a:pPr>
            <a:r>
              <a:rPr lang="en-US" dirty="0" smtClean="0"/>
              <a:t>Provincial Secretariat     Service </a:t>
            </a:r>
          </a:p>
          <a:p>
            <a:pPr>
              <a:buFont typeface="Courier New" pitchFamily="49" charset="0"/>
              <a:buChar char="o"/>
            </a:pPr>
            <a:r>
              <a:rPr lang="en-US" dirty="0" smtClean="0"/>
              <a:t>  Provincial Technical Services or Group </a:t>
            </a:r>
          </a:p>
          <a:p>
            <a:pPr>
              <a:buFont typeface="Courier New" pitchFamily="49" charset="0"/>
              <a:buChar char="o"/>
            </a:pPr>
            <a:r>
              <a:rPr lang="en-US" dirty="0" smtClean="0"/>
              <a:t>Ex-cadre officers and </a:t>
            </a:r>
          </a:p>
          <a:p>
            <a:pPr>
              <a:buFont typeface="Courier New" pitchFamily="49" charset="0"/>
              <a:buChar char="o"/>
            </a:pPr>
            <a:r>
              <a:rPr lang="en-US" dirty="0" smtClean="0"/>
              <a:t>Subordinate Services 	Grade 1-16. </a:t>
            </a:r>
          </a:p>
          <a:p>
            <a:pPr>
              <a:buFont typeface="Courier New" pitchFamily="49" charset="0"/>
              <a:buChar char="o"/>
            </a:pPr>
            <a:endParaRPr lang="en-GB" dirty="0"/>
          </a:p>
        </p:txBody>
      </p:sp>
      <p:sp>
        <p:nvSpPr>
          <p:cNvPr id="5" name="Slide Number Placeholder 4"/>
          <p:cNvSpPr>
            <a:spLocks noGrp="1"/>
          </p:cNvSpPr>
          <p:nvPr>
            <p:ph type="sldNum" sz="quarter" idx="12"/>
          </p:nvPr>
        </p:nvSpPr>
        <p:spPr/>
        <p:txBody>
          <a:bodyPr/>
          <a:lstStyle/>
          <a:p>
            <a:fld id="{DD9C0D94-B0AF-4708-8631-190FA841C161}" type="slidenum">
              <a:rPr lang="en-GB" smtClean="0"/>
              <a:pPr/>
              <a:t>21</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066800"/>
            <a:ext cx="6858000" cy="2667000"/>
          </a:xfrm>
        </p:spPr>
        <p:txBody>
          <a:bodyPr/>
          <a:lstStyle/>
          <a:p>
            <a:r>
              <a:rPr lang="en-US" dirty="0" smtClean="0"/>
              <a:t>Bottlenecks</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22</a:t>
            </a:fld>
            <a:endParaRPr lang="en-GB"/>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228600"/>
            <a:ext cx="7132320" cy="914400"/>
          </a:xfrm>
        </p:spPr>
        <p:txBody>
          <a:bodyPr/>
          <a:lstStyle/>
          <a:p>
            <a:r>
              <a:rPr lang="en-US" dirty="0" smtClean="0"/>
              <a:t>Bottlenecks					1/3</a:t>
            </a:r>
            <a:endParaRPr lang="en-GB" dirty="0"/>
          </a:p>
        </p:txBody>
      </p:sp>
      <p:sp>
        <p:nvSpPr>
          <p:cNvPr id="3" name="Content Placeholder 2"/>
          <p:cNvSpPr>
            <a:spLocks noGrp="1"/>
          </p:cNvSpPr>
          <p:nvPr>
            <p:ph idx="1"/>
          </p:nvPr>
        </p:nvSpPr>
        <p:spPr>
          <a:xfrm>
            <a:off x="1005840" y="1371601"/>
            <a:ext cx="7132320" cy="4657980"/>
          </a:xfrm>
        </p:spPr>
        <p:txBody>
          <a:bodyPr>
            <a:normAutofit/>
          </a:bodyPr>
          <a:lstStyle/>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Lack of initiative and decision </a:t>
            </a:r>
            <a:r>
              <a:rPr lang="en-US" dirty="0" smtClean="0"/>
              <a:t>making</a:t>
            </a:r>
            <a:endParaRPr lang="en-US" dirty="0" smtClean="0"/>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Weak governance structure and poor management </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 Pressures and compulsions from the political leadership leads Civil Servants to favoring the ruling party rather than adopting a neutral stance.</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23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228600"/>
            <a:ext cx="7132320" cy="990600"/>
          </a:xfrm>
        </p:spPr>
        <p:txBody>
          <a:bodyPr/>
          <a:lstStyle/>
          <a:p>
            <a:r>
              <a:rPr lang="en-US" dirty="0" smtClean="0"/>
              <a:t>Bottlenecks					2/3</a:t>
            </a:r>
            <a:endParaRPr lang="en-GB" dirty="0"/>
          </a:p>
        </p:txBody>
      </p:sp>
      <p:sp>
        <p:nvSpPr>
          <p:cNvPr id="3" name="Content Placeholder 2"/>
          <p:cNvSpPr>
            <a:spLocks noGrp="1"/>
          </p:cNvSpPr>
          <p:nvPr>
            <p:ph idx="1"/>
          </p:nvPr>
        </p:nvSpPr>
        <p:spPr>
          <a:xfrm>
            <a:off x="1005840" y="1447800"/>
            <a:ext cx="7132320" cy="5029199"/>
          </a:xfrm>
        </p:spPr>
        <p:txBody>
          <a:bodyPr>
            <a:normAutofit/>
          </a:bodyPr>
          <a:lstStyle/>
          <a:p>
            <a:pPr>
              <a:buFont typeface="Courier New" pitchFamily="49" charset="0"/>
              <a:buChar char="o"/>
            </a:pPr>
            <a:r>
              <a:rPr lang="en-US" dirty="0" smtClean="0"/>
              <a:t>Training of cadre level Civil Servants to the exclusion of a large majority of Civil Servants, particularly professionals and technical experts. </a:t>
            </a:r>
          </a:p>
          <a:p>
            <a:pPr marL="342900" indent="-342900">
              <a:buFont typeface="Courier New" pitchFamily="49" charset="0"/>
              <a:buChar char="o"/>
            </a:pPr>
            <a:endParaRPr lang="en-US" dirty="0" smtClean="0"/>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Lack of will to devolve power at the local level; centralized power system .</a:t>
            </a:r>
          </a:p>
          <a:p>
            <a:pPr marL="342900" indent="-342900">
              <a:buFont typeface="Courier New" pitchFamily="49" charset="0"/>
              <a:buChar char="o"/>
            </a:pPr>
            <a:endParaRPr lang="en-US" dirty="0" smtClean="0"/>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Obsolete and outdated rules and procedures</a:t>
            </a:r>
            <a:r>
              <a:rPr lang="en-GB" dirty="0" smtClean="0"/>
              <a:t> are in vogue.</a:t>
            </a:r>
            <a:endParaRPr lang="en-US" dirty="0" smtClean="0"/>
          </a:p>
        </p:txBody>
      </p:sp>
      <p:sp>
        <p:nvSpPr>
          <p:cNvPr id="4" name="Slide Number Placeholder 3"/>
          <p:cNvSpPr>
            <a:spLocks noGrp="1"/>
          </p:cNvSpPr>
          <p:nvPr>
            <p:ph type="sldNum" sz="quarter" idx="12"/>
          </p:nvPr>
        </p:nvSpPr>
        <p:spPr/>
        <p:txBody>
          <a:bodyPr/>
          <a:lstStyle/>
          <a:p>
            <a:fld id="{DD9C0D94-B0AF-4708-8631-190FA841C161}" type="slidenum">
              <a:rPr lang="en-GB" smtClean="0"/>
              <a:pPr/>
              <a:t>24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Bottlenecks					3/3</a:t>
            </a:r>
            <a:endParaRPr lang="en-GB" dirty="0"/>
          </a:p>
        </p:txBody>
      </p:sp>
      <p:sp>
        <p:nvSpPr>
          <p:cNvPr id="3" name="Content Placeholder 2"/>
          <p:cNvSpPr>
            <a:spLocks noGrp="1"/>
          </p:cNvSpPr>
          <p:nvPr>
            <p:ph idx="1"/>
          </p:nvPr>
        </p:nvSpPr>
        <p:spPr>
          <a:xfrm>
            <a:off x="1005840" y="2514600"/>
            <a:ext cx="7132320" cy="3514980"/>
          </a:xfrm>
        </p:spPr>
        <p:txBody>
          <a:bodyPr/>
          <a:lstStyle/>
          <a:p>
            <a:pPr marL="342900" indent="-342900">
              <a:buFont typeface="Courier New" pitchFamily="49" charset="0"/>
              <a:buChar char="o"/>
            </a:pPr>
            <a:r>
              <a:rPr lang="en-US" dirty="0" smtClean="0"/>
              <a:t>Inadequate compensation packages have led to widespread rent-seeking activities </a:t>
            </a:r>
          </a:p>
          <a:p>
            <a:pPr marL="342900" indent="-342900">
              <a:buFont typeface="Courier New" pitchFamily="49" charset="0"/>
              <a:buChar char="o"/>
            </a:pPr>
            <a:endParaRPr lang="en-US" dirty="0" smtClean="0"/>
          </a:p>
          <a:p>
            <a:pPr marL="342900" indent="-342900">
              <a:buFont typeface="Courier New" pitchFamily="49" charset="0"/>
              <a:buChar char="o"/>
            </a:pPr>
            <a:endParaRPr lang="en-US" dirty="0" smtClean="0"/>
          </a:p>
          <a:p>
            <a:pPr>
              <a:buFont typeface="Courier New" pitchFamily="49" charset="0"/>
              <a:buChar char="o"/>
            </a:pPr>
            <a:r>
              <a:rPr lang="en-US" dirty="0" smtClean="0"/>
              <a:t> Rapid transfers of Civil Servants, particularly in Police and District Administration due to the politicians of the area has resulted in lack of will to implement right decisions.</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25</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Reforms are Needed?</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26</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buFont typeface="Courier New"/>
              <a:buChar char="o"/>
            </a:pPr>
            <a:r>
              <a:rPr lang="en-US" dirty="0" smtClean="0"/>
              <a:t>Decentralization and Devolution of power and resources to lower tiers of Government</a:t>
            </a:r>
          </a:p>
          <a:p>
            <a:endParaRPr lang="en-US" dirty="0" smtClean="0"/>
          </a:p>
          <a:p>
            <a:pPr marL="342900" indent="-342900">
              <a:buFont typeface="Courier New"/>
              <a:buChar char="o"/>
            </a:pPr>
            <a:r>
              <a:rPr lang="en-US" dirty="0" smtClean="0"/>
              <a:t>Pakistan is constantly rated low on various comparative country rankings especially in public service management and governance </a:t>
            </a:r>
          </a:p>
          <a:p>
            <a:endParaRPr lang="en-US" dirty="0" smtClean="0"/>
          </a:p>
          <a:p>
            <a:pPr marL="342900" indent="-342900">
              <a:buFont typeface="Courier New"/>
              <a:buChar char="o"/>
            </a:pPr>
            <a:r>
              <a:rPr lang="en-US" dirty="0" smtClean="0"/>
              <a:t>Dysfunctional and inefficient government machinery is operating at various levels. </a:t>
            </a:r>
          </a:p>
          <a:p>
            <a:pPr marL="342900" indent="-342900">
              <a:buFont typeface="Courier New"/>
              <a:buChar char="o"/>
            </a:pPr>
            <a:endParaRPr lang="en-US" dirty="0" smtClean="0"/>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27</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buFont typeface="Courier New"/>
              <a:buChar char="o"/>
            </a:pPr>
            <a:r>
              <a:rPr lang="en-US" dirty="0" smtClean="0"/>
              <a:t>Structural economic reforms require competent, robust, viable and responsive institutions for their implementation</a:t>
            </a:r>
          </a:p>
          <a:p>
            <a:pPr marL="342900" indent="-342900">
              <a:buFont typeface="Courier New"/>
              <a:buChar char="o"/>
            </a:pPr>
            <a:endParaRPr lang="en-US" dirty="0" smtClean="0"/>
          </a:p>
          <a:p>
            <a:pPr marL="342900" indent="-342900">
              <a:buFont typeface="Courier New"/>
              <a:buChar char="o"/>
            </a:pPr>
            <a:r>
              <a:rPr lang="en-US" dirty="0" smtClean="0"/>
              <a:t>Need for Assessment and Evaluation of the Executive.</a:t>
            </a:r>
          </a:p>
          <a:p>
            <a:pPr marL="342900" indent="-342900">
              <a:buNone/>
            </a:pPr>
            <a:endParaRPr lang="en-US" dirty="0" smtClean="0"/>
          </a:p>
          <a:p>
            <a:pPr marL="342900" indent="-342900">
              <a:buFont typeface="Courier New"/>
              <a:buChar char="o"/>
            </a:pPr>
            <a:r>
              <a:rPr lang="en-US" dirty="0" smtClean="0"/>
              <a:t>Disparity amongst various cadre and ex-cadre jobs leading to demoralization .</a:t>
            </a:r>
          </a:p>
          <a:p>
            <a:endParaRPr lang="en-US" dirty="0" smtClean="0"/>
          </a:p>
          <a:p>
            <a:pPr marL="342900" indent="-342900">
              <a:buFont typeface="Courier New"/>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28</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42900" indent="-342900">
              <a:buFont typeface="Courier New" pitchFamily="49" charset="0"/>
              <a:buChar char="o"/>
            </a:pPr>
            <a:r>
              <a:rPr lang="en-US" dirty="0" smtClean="0"/>
              <a:t>Civil servants consider themselves to be underpaid, overworked, demoralized and stressed individuals</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To reduce Brain drain from the country </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Prevent political interference in Bureaucracy</a:t>
            </a:r>
          </a:p>
          <a:p>
            <a:pPr marL="342900" indent="-342900">
              <a:buNone/>
            </a:pPr>
            <a:endParaRPr lang="en-US" dirty="0" smtClean="0"/>
          </a:p>
          <a:p>
            <a:pPr>
              <a:buFont typeface="Courier New" pitchFamily="49" charset="0"/>
              <a:buChar char="o"/>
            </a:pPr>
            <a:r>
              <a:rPr lang="en-US" dirty="0" smtClean="0"/>
              <a:t>Civil servants are poorly trained, sub- optimally utilized, badly motivated and ingrained with attitudes of indifference, arrogance and apathy. </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29</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914400"/>
          </a:xfrm>
        </p:spPr>
        <p:txBody>
          <a:bodyPr>
            <a:normAutofit/>
          </a:bodyPr>
          <a:lstStyle/>
          <a:p>
            <a:pPr algn="ctr"/>
            <a:r>
              <a:rPr lang="en-US" dirty="0" smtClean="0"/>
              <a:t>Sequence of Presentation</a:t>
            </a:r>
            <a:endParaRPr lang="en-GB" dirty="0"/>
          </a:p>
        </p:txBody>
      </p:sp>
      <p:sp>
        <p:nvSpPr>
          <p:cNvPr id="3" name="Content Placeholder 2"/>
          <p:cNvSpPr>
            <a:spLocks noGrp="1"/>
          </p:cNvSpPr>
          <p:nvPr>
            <p:ph idx="1"/>
          </p:nvPr>
        </p:nvSpPr>
        <p:spPr>
          <a:xfrm>
            <a:off x="1005840" y="1219199"/>
            <a:ext cx="7132320" cy="4810381"/>
          </a:xfrm>
        </p:spPr>
        <p:txBody>
          <a:bodyPr/>
          <a:lstStyle/>
          <a:p>
            <a:pPr>
              <a:buClr>
                <a:schemeClr val="tx1"/>
              </a:buClr>
              <a:buFont typeface="Wingdings" pitchFamily="2" charset="2"/>
              <a:buChar char="v"/>
            </a:pPr>
            <a:r>
              <a:rPr lang="en-US" dirty="0" smtClean="0"/>
              <a:t>Introduction</a:t>
            </a:r>
          </a:p>
          <a:p>
            <a:pPr>
              <a:buClr>
                <a:schemeClr val="tx1"/>
              </a:buClr>
              <a:buFont typeface="Wingdings" pitchFamily="2" charset="2"/>
              <a:buChar char="v"/>
            </a:pPr>
            <a:r>
              <a:rPr lang="en-US" dirty="0" smtClean="0"/>
              <a:t>Historical Background</a:t>
            </a:r>
          </a:p>
          <a:p>
            <a:pPr>
              <a:buClr>
                <a:schemeClr val="tx1"/>
              </a:buClr>
              <a:buFont typeface="Wingdings" pitchFamily="2" charset="2"/>
              <a:buChar char="v"/>
            </a:pPr>
            <a:r>
              <a:rPr lang="en-US" dirty="0" smtClean="0"/>
              <a:t>Current Organization of  Civil Service</a:t>
            </a:r>
          </a:p>
          <a:p>
            <a:pPr>
              <a:buClr>
                <a:schemeClr val="tx1"/>
              </a:buClr>
              <a:buFont typeface="Wingdings" pitchFamily="2" charset="2"/>
              <a:buChar char="v"/>
            </a:pPr>
            <a:r>
              <a:rPr lang="en-US" dirty="0" smtClean="0"/>
              <a:t>Bottlenecks</a:t>
            </a:r>
          </a:p>
          <a:p>
            <a:pPr>
              <a:buClr>
                <a:schemeClr val="tx1"/>
              </a:buClr>
              <a:buFont typeface="Wingdings" pitchFamily="2" charset="2"/>
              <a:buChar char="v"/>
            </a:pPr>
            <a:r>
              <a:rPr lang="en-US" dirty="0" smtClean="0"/>
              <a:t>Need of Reforms</a:t>
            </a:r>
          </a:p>
          <a:p>
            <a:pPr>
              <a:buClr>
                <a:schemeClr val="tx1"/>
              </a:buClr>
              <a:buFont typeface="Wingdings" pitchFamily="2" charset="2"/>
              <a:buChar char="v"/>
            </a:pPr>
            <a:r>
              <a:rPr lang="en-US" dirty="0" smtClean="0"/>
              <a:t>Recommendations of NCGR</a:t>
            </a:r>
          </a:p>
          <a:p>
            <a:pPr>
              <a:buClr>
                <a:schemeClr val="tx1"/>
              </a:buClr>
              <a:buFont typeface="Wingdings" pitchFamily="2" charset="2"/>
              <a:buChar char="v"/>
            </a:pPr>
            <a:r>
              <a:rPr lang="en-US" dirty="0" smtClean="0"/>
              <a:t>Conclusion</a:t>
            </a:r>
          </a:p>
          <a:p>
            <a:pPr>
              <a:buClr>
                <a:schemeClr val="tx1"/>
              </a:buClr>
              <a:buFont typeface="Wingdings" pitchFamily="2" charset="2"/>
              <a:buChar char="v"/>
            </a:pPr>
            <a:r>
              <a:rPr lang="en-US" dirty="0" smtClean="0"/>
              <a:t>Recommendations</a:t>
            </a:r>
          </a:p>
          <a:p>
            <a:pPr>
              <a:buClr>
                <a:schemeClr val="tx1"/>
              </a:buClr>
              <a:buFont typeface="Wingdings" pitchFamily="2" charset="2"/>
              <a:buChar char="v"/>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838200"/>
          </a:xfrm>
        </p:spPr>
        <p:txBody>
          <a:bodyPr>
            <a:normAutofit/>
          </a:bodyPr>
          <a:lstStyle/>
          <a:p>
            <a:r>
              <a:rPr lang="en-US" dirty="0" smtClean="0"/>
              <a:t>Reforms Introduced till 1971		</a:t>
            </a:r>
            <a:r>
              <a:rPr lang="en-US" sz="2800" dirty="0" smtClean="0"/>
              <a:t>1/2</a:t>
            </a:r>
            <a:endParaRPr lang="en-GB" dirty="0"/>
          </a:p>
        </p:txBody>
      </p:sp>
      <p:sp>
        <p:nvSpPr>
          <p:cNvPr id="3" name="Content Placeholder 2"/>
          <p:cNvSpPr>
            <a:spLocks noGrp="1"/>
          </p:cNvSpPr>
          <p:nvPr>
            <p:ph idx="1"/>
          </p:nvPr>
        </p:nvSpPr>
        <p:spPr>
          <a:xfrm>
            <a:off x="1005840" y="990601"/>
            <a:ext cx="7132320" cy="5038980"/>
          </a:xfrm>
        </p:spPr>
        <p:txBody>
          <a:bodyPr>
            <a:normAutofit/>
          </a:bodyPr>
          <a:lstStyle/>
          <a:p>
            <a:pPr>
              <a:buNone/>
            </a:pPr>
            <a:endParaRPr lang="en-GB" dirty="0" smtClean="0"/>
          </a:p>
          <a:p>
            <a:pPr lvl="0"/>
            <a:r>
              <a:rPr lang="en-US" dirty="0" smtClean="0"/>
              <a:t>Introduction of Section Officers Schemes in the Secretariat</a:t>
            </a:r>
            <a:endParaRPr lang="en-GB" dirty="0" smtClean="0"/>
          </a:p>
          <a:p>
            <a:pPr>
              <a:buNone/>
            </a:pPr>
            <a:r>
              <a:rPr lang="en-US" dirty="0" smtClean="0"/>
              <a:t> </a:t>
            </a:r>
            <a:endParaRPr lang="en-GB" dirty="0" smtClean="0"/>
          </a:p>
          <a:p>
            <a:pPr lvl="0"/>
            <a:r>
              <a:rPr lang="en-US" dirty="0" smtClean="0"/>
              <a:t>Delegation of administrative powers to the Attached Departments (Ads) and the Secretariat entrusted with policy making and control</a:t>
            </a:r>
            <a:endParaRPr lang="en-GB" dirty="0" smtClean="0"/>
          </a:p>
          <a:p>
            <a:pPr>
              <a:buNone/>
            </a:pPr>
            <a:r>
              <a:rPr lang="en-US" dirty="0" smtClean="0"/>
              <a:t>  </a:t>
            </a:r>
            <a:endParaRPr lang="en-GB" dirty="0" smtClean="0"/>
          </a:p>
          <a:p>
            <a:pPr lvl="0"/>
            <a:r>
              <a:rPr lang="en-US" dirty="0" smtClean="0"/>
              <a:t>Creation of Economic pool for Economic Ministries</a:t>
            </a:r>
            <a:endParaRPr lang="en-GB" dirty="0" smtClean="0"/>
          </a:p>
          <a:p>
            <a:pPr>
              <a:buNone/>
            </a:pPr>
            <a:r>
              <a:rPr lang="en-US" dirty="0" smtClean="0"/>
              <a:t> </a:t>
            </a:r>
            <a:endParaRPr lang="en-GB" dirty="0" smtClean="0"/>
          </a:p>
          <a:p>
            <a:pPr lvl="0"/>
            <a:r>
              <a:rPr lang="en-US" dirty="0" smtClean="0"/>
              <a:t>Re-organization of Planning Machinery</a:t>
            </a:r>
            <a:endParaRPr lang="en-GB" dirty="0" smtClean="0"/>
          </a:p>
          <a:p>
            <a:pPr>
              <a:buNone/>
            </a:pPr>
            <a:r>
              <a:rPr lang="en-US" dirty="0" smtClean="0"/>
              <a:t> </a:t>
            </a:r>
            <a:endParaRPr lang="en-GB" dirty="0" smtClean="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30</a:t>
            </a:fld>
            <a:endParaRPr lang="en-GB"/>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Reforms Introduced till 1973		</a:t>
            </a:r>
            <a:r>
              <a:rPr lang="en-US" sz="2800" dirty="0" smtClean="0"/>
              <a:t>2/2</a:t>
            </a:r>
            <a:endParaRPr lang="en-GB" dirty="0"/>
          </a:p>
        </p:txBody>
      </p:sp>
      <p:sp>
        <p:nvSpPr>
          <p:cNvPr id="3" name="Content Placeholder 2"/>
          <p:cNvSpPr>
            <a:spLocks noGrp="1"/>
          </p:cNvSpPr>
          <p:nvPr>
            <p:ph idx="1"/>
          </p:nvPr>
        </p:nvSpPr>
        <p:spPr/>
        <p:txBody>
          <a:bodyPr/>
          <a:lstStyle/>
          <a:p>
            <a:pPr lvl="0"/>
            <a:r>
              <a:rPr lang="en-US" dirty="0" smtClean="0"/>
              <a:t>Introduction of Local Government System – Basic Democracies</a:t>
            </a:r>
            <a:endParaRPr lang="en-GB" dirty="0" smtClean="0"/>
          </a:p>
          <a:p>
            <a:endParaRPr lang="en-GB" dirty="0" smtClean="0"/>
          </a:p>
          <a:p>
            <a:pPr lvl="0"/>
            <a:r>
              <a:rPr lang="en-US" dirty="0" smtClean="0"/>
              <a:t>National Economic Council, National Finance Commission, Election Commission and Federal and Provincial Public Service Commissions</a:t>
            </a:r>
            <a:endParaRPr lang="en-GB" dirty="0" smtClean="0"/>
          </a:p>
          <a:p>
            <a:pPr>
              <a:buNone/>
            </a:pPr>
            <a:r>
              <a:rPr lang="en-US" dirty="0" smtClean="0"/>
              <a:t> </a:t>
            </a:r>
            <a:endParaRPr lang="en-GB" dirty="0" smtClean="0"/>
          </a:p>
          <a:p>
            <a:r>
              <a:rPr lang="en-US" dirty="0" smtClean="0"/>
              <a:t>Creation of In-service training institutions for public servants Civil Service Academy, Administrative Staff College, National Institute of Public Administration and Pakistan Academy for Rural Development</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31</a:t>
            </a:fld>
            <a:endParaRPr lang="en-GB"/>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675640"/>
          </a:xfrm>
        </p:spPr>
        <p:txBody>
          <a:bodyPr/>
          <a:lstStyle/>
          <a:p>
            <a:r>
              <a:rPr lang="en-US" dirty="0" smtClean="0"/>
              <a:t>Reforms Introduced 1973-2001		</a:t>
            </a:r>
            <a:r>
              <a:rPr lang="en-US" sz="2800" dirty="0" smtClean="0"/>
              <a:t>1/2</a:t>
            </a:r>
            <a:endParaRPr lang="en-GB" dirty="0"/>
          </a:p>
        </p:txBody>
      </p:sp>
      <p:sp>
        <p:nvSpPr>
          <p:cNvPr id="3" name="Content Placeholder 2"/>
          <p:cNvSpPr>
            <a:spLocks noGrp="1"/>
          </p:cNvSpPr>
          <p:nvPr>
            <p:ph idx="1"/>
          </p:nvPr>
        </p:nvSpPr>
        <p:spPr>
          <a:xfrm>
            <a:off x="533400" y="1295400"/>
            <a:ext cx="8153400" cy="4876799"/>
          </a:xfrm>
        </p:spPr>
        <p:txBody>
          <a:bodyPr/>
          <a:lstStyle/>
          <a:p>
            <a:pPr lvl="0">
              <a:buNone/>
            </a:pPr>
            <a:endParaRPr lang="en-US" dirty="0" smtClean="0"/>
          </a:p>
          <a:p>
            <a:r>
              <a:rPr lang="en-US" dirty="0" smtClean="0"/>
              <a:t>Constitutional guarantee on the security of service removed.</a:t>
            </a:r>
            <a:endParaRPr lang="en-GB" dirty="0" smtClean="0"/>
          </a:p>
          <a:p>
            <a:pPr>
              <a:buNone/>
            </a:pPr>
            <a:r>
              <a:rPr lang="en-US" dirty="0" smtClean="0"/>
              <a:t> </a:t>
            </a:r>
            <a:endParaRPr lang="en-GB" dirty="0" smtClean="0"/>
          </a:p>
          <a:p>
            <a:pPr lvl="0"/>
            <a:r>
              <a:rPr lang="en-US" dirty="0" smtClean="0"/>
              <a:t>Unification of all the services structure i.e. Non </a:t>
            </a:r>
            <a:r>
              <a:rPr lang="en-US" dirty="0" err="1" smtClean="0"/>
              <a:t>gazetted</a:t>
            </a:r>
            <a:r>
              <a:rPr lang="en-US" dirty="0" smtClean="0"/>
              <a:t>, class-II, class-I and superior services and abolition of the Civil Service of Pakistan (CSP).</a:t>
            </a:r>
            <a:endParaRPr lang="en-GB" dirty="0" smtClean="0"/>
          </a:p>
          <a:p>
            <a:pPr>
              <a:buNone/>
            </a:pPr>
            <a:r>
              <a:rPr lang="en-US" dirty="0" smtClean="0"/>
              <a:t> </a:t>
            </a:r>
            <a:endParaRPr lang="en-GB" dirty="0" smtClean="0"/>
          </a:p>
          <a:p>
            <a:pPr lvl="0"/>
            <a:r>
              <a:rPr lang="en-US" dirty="0" smtClean="0"/>
              <a:t>The former Central Superior Services(CSS) were divided in All Pakistan Unified Group, Federal Unified Groups Provincial Unified Groups </a:t>
            </a:r>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32</a:t>
            </a:fld>
            <a:endParaRPr lang="en-GB"/>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990600"/>
          </a:xfrm>
        </p:spPr>
        <p:txBody>
          <a:bodyPr>
            <a:normAutofit/>
          </a:bodyPr>
          <a:lstStyle/>
          <a:p>
            <a:r>
              <a:rPr lang="en-US" dirty="0" smtClean="0"/>
              <a:t>Reforms Introduced 1973-2001		</a:t>
            </a:r>
            <a:r>
              <a:rPr lang="en-US" sz="2400" dirty="0" smtClean="0"/>
              <a:t>2/2</a:t>
            </a:r>
            <a:endParaRPr lang="en-GB" dirty="0"/>
          </a:p>
        </p:txBody>
      </p:sp>
      <p:sp>
        <p:nvSpPr>
          <p:cNvPr id="3" name="Content Placeholder 2"/>
          <p:cNvSpPr>
            <a:spLocks noGrp="1"/>
          </p:cNvSpPr>
          <p:nvPr>
            <p:ph idx="1"/>
          </p:nvPr>
        </p:nvSpPr>
        <p:spPr>
          <a:xfrm>
            <a:off x="609600" y="1295401"/>
            <a:ext cx="8077200" cy="4734180"/>
          </a:xfrm>
        </p:spPr>
        <p:txBody>
          <a:bodyPr>
            <a:normAutofit lnSpcReduction="10000"/>
          </a:bodyPr>
          <a:lstStyle/>
          <a:p>
            <a:pPr lvl="0"/>
            <a:r>
              <a:rPr lang="en-US" dirty="0" smtClean="0"/>
              <a:t>Merging of all services into a single unified grading structure and all civil servants categorized into 22 grades under the National Pay Scale (later Basic Pay Scale).  </a:t>
            </a:r>
            <a:endParaRPr lang="en-GB" dirty="0" smtClean="0"/>
          </a:p>
          <a:p>
            <a:r>
              <a:rPr lang="en-US" dirty="0" smtClean="0"/>
              <a:t> </a:t>
            </a:r>
            <a:endParaRPr lang="en-GB" dirty="0" smtClean="0"/>
          </a:p>
          <a:p>
            <a:pPr lvl="0"/>
            <a:r>
              <a:rPr lang="en-US" dirty="0" smtClean="0"/>
              <a:t>Horizontal movements allowed from one cadre to another and the scope of out-of-turn promotions introduced.</a:t>
            </a:r>
            <a:endParaRPr lang="en-GB" dirty="0" smtClean="0"/>
          </a:p>
          <a:p>
            <a:r>
              <a:rPr lang="en-US" dirty="0" smtClean="0"/>
              <a:t> </a:t>
            </a:r>
            <a:endParaRPr lang="en-GB" dirty="0" smtClean="0"/>
          </a:p>
          <a:p>
            <a:pPr lvl="0"/>
            <a:r>
              <a:rPr lang="en-US" dirty="0" smtClean="0"/>
              <a:t>Lateral entry system though which individuals from the private sector could be inducted at higher grades into the Government. </a:t>
            </a:r>
            <a:endParaRPr lang="en-GB" dirty="0" smtClean="0"/>
          </a:p>
          <a:p>
            <a:r>
              <a:rPr lang="en-US" dirty="0" smtClean="0"/>
              <a:t> </a:t>
            </a:r>
            <a:endParaRPr lang="en-GB" dirty="0" smtClean="0"/>
          </a:p>
          <a:p>
            <a:pPr lvl="0"/>
            <a:r>
              <a:rPr lang="en-US" dirty="0" smtClean="0"/>
              <a:t>The Federal and Provincial Secretaries and Additional Secretaries could be retired from the service without assigning any reason. </a:t>
            </a:r>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33</a:t>
            </a:fld>
            <a:endParaRPr lang="en-GB"/>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599440"/>
          </a:xfrm>
        </p:spPr>
        <p:txBody>
          <a:bodyPr/>
          <a:lstStyle/>
          <a:p>
            <a:r>
              <a:rPr lang="en-US" dirty="0" smtClean="0"/>
              <a:t>Reforms since 2001				</a:t>
            </a:r>
            <a:r>
              <a:rPr lang="en-US" sz="2800" dirty="0" smtClean="0"/>
              <a:t>1/2</a:t>
            </a:r>
            <a:endParaRPr lang="en-GB" dirty="0"/>
          </a:p>
        </p:txBody>
      </p:sp>
      <p:sp>
        <p:nvSpPr>
          <p:cNvPr id="3" name="Content Placeholder 2"/>
          <p:cNvSpPr>
            <a:spLocks noGrp="1"/>
          </p:cNvSpPr>
          <p:nvPr>
            <p:ph idx="1"/>
          </p:nvPr>
        </p:nvSpPr>
        <p:spPr>
          <a:xfrm>
            <a:off x="304800" y="1371601"/>
            <a:ext cx="8610600" cy="4657980"/>
          </a:xfrm>
        </p:spPr>
        <p:txBody>
          <a:bodyPr>
            <a:normAutofit/>
          </a:bodyPr>
          <a:lstStyle/>
          <a:p>
            <a:pPr lvl="0"/>
            <a:r>
              <a:rPr lang="en-US" dirty="0" smtClean="0"/>
              <a:t>A three-tier local government structure consisting of District, </a:t>
            </a:r>
            <a:r>
              <a:rPr lang="en-US" dirty="0" err="1" smtClean="0"/>
              <a:t>Tehsil</a:t>
            </a:r>
            <a:r>
              <a:rPr lang="en-US" dirty="0" smtClean="0"/>
              <a:t>/ Town and Union Council was established in all the four Provinces.</a:t>
            </a:r>
            <a:endParaRPr lang="en-GB" dirty="0" smtClean="0"/>
          </a:p>
          <a:p>
            <a:r>
              <a:rPr lang="en-US" dirty="0" smtClean="0"/>
              <a:t> </a:t>
            </a:r>
            <a:endParaRPr lang="en-GB" dirty="0" smtClean="0"/>
          </a:p>
          <a:p>
            <a:pPr lvl="0"/>
            <a:r>
              <a:rPr lang="en-US" dirty="0" smtClean="0"/>
              <a:t>Head of District Government will be an elected District </a:t>
            </a:r>
            <a:r>
              <a:rPr lang="en-US" dirty="0" err="1" smtClean="0"/>
              <a:t>Nazim</a:t>
            </a:r>
            <a:r>
              <a:rPr lang="en-US" dirty="0" smtClean="0"/>
              <a:t>, Head of </a:t>
            </a:r>
            <a:r>
              <a:rPr lang="en-US" dirty="0" err="1" smtClean="0"/>
              <a:t>Tehsil</a:t>
            </a:r>
            <a:r>
              <a:rPr lang="en-US" dirty="0" smtClean="0"/>
              <a:t>/ Town Government will be an elected </a:t>
            </a:r>
            <a:r>
              <a:rPr lang="en-US" dirty="0" err="1" smtClean="0"/>
              <a:t>Tehsil</a:t>
            </a:r>
            <a:r>
              <a:rPr lang="en-US" dirty="0" smtClean="0"/>
              <a:t> </a:t>
            </a:r>
            <a:r>
              <a:rPr lang="en-US" dirty="0" err="1" smtClean="0"/>
              <a:t>Nazim</a:t>
            </a:r>
            <a:r>
              <a:rPr lang="en-US" dirty="0" smtClean="0"/>
              <a:t> and Head of Union Council will be an elected UC </a:t>
            </a:r>
            <a:r>
              <a:rPr lang="en-US" dirty="0" err="1" smtClean="0"/>
              <a:t>Nazim</a:t>
            </a:r>
            <a:r>
              <a:rPr lang="en-US" dirty="0" smtClean="0"/>
              <a:t>.</a:t>
            </a:r>
            <a:endParaRPr lang="en-GB" dirty="0" smtClean="0"/>
          </a:p>
          <a:p>
            <a:r>
              <a:rPr lang="en-US" dirty="0" smtClean="0"/>
              <a:t> </a:t>
            </a:r>
            <a:endParaRPr lang="en-GB" dirty="0" smtClean="0"/>
          </a:p>
          <a:p>
            <a:pPr lvl="0"/>
            <a:r>
              <a:rPr lang="en-US" dirty="0" smtClean="0"/>
              <a:t>The Division level and Sub-Divisional level of administration were abolished.</a:t>
            </a:r>
            <a:endParaRPr lang="en-GB" dirty="0" smtClean="0"/>
          </a:p>
          <a:p>
            <a:r>
              <a:rPr lang="en-US" dirty="0" smtClean="0"/>
              <a:t> </a:t>
            </a:r>
            <a:endParaRPr lang="en-GB" dirty="0" smtClean="0"/>
          </a:p>
          <a:p>
            <a:r>
              <a:rPr lang="en-US" dirty="0" smtClean="0"/>
              <a:t>The offices of Commissioner, Deputy Commissioner and Assistant Commissioner were abolished</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34</a:t>
            </a:fld>
            <a:endParaRPr lang="en-GB"/>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1143000"/>
          </a:xfrm>
        </p:spPr>
        <p:txBody>
          <a:bodyPr/>
          <a:lstStyle/>
          <a:p>
            <a:r>
              <a:rPr lang="en-US" dirty="0" smtClean="0"/>
              <a:t>Reforms since 2001				</a:t>
            </a:r>
            <a:r>
              <a:rPr lang="en-US" sz="2800" dirty="0" smtClean="0"/>
              <a:t>2/2</a:t>
            </a:r>
            <a:endParaRPr lang="en-GB" dirty="0"/>
          </a:p>
        </p:txBody>
      </p:sp>
      <p:sp>
        <p:nvSpPr>
          <p:cNvPr id="3" name="Content Placeholder 2"/>
          <p:cNvSpPr>
            <a:spLocks noGrp="1"/>
          </p:cNvSpPr>
          <p:nvPr>
            <p:ph idx="1"/>
          </p:nvPr>
        </p:nvSpPr>
        <p:spPr>
          <a:xfrm>
            <a:off x="457200" y="1066800"/>
            <a:ext cx="8382000" cy="5181599"/>
          </a:xfrm>
        </p:spPr>
        <p:txBody>
          <a:bodyPr>
            <a:normAutofit/>
          </a:bodyPr>
          <a:lstStyle/>
          <a:p>
            <a:pPr lvl="0"/>
            <a:endParaRPr lang="en-US" dirty="0" smtClean="0"/>
          </a:p>
          <a:p>
            <a:pPr lvl="0"/>
            <a:endParaRPr lang="en-US" dirty="0" smtClean="0"/>
          </a:p>
          <a:p>
            <a:pPr lvl="0"/>
            <a:r>
              <a:rPr lang="en-US" dirty="0" smtClean="0"/>
              <a:t>Each department will be headed by an Executive District Officer who will be under the direct control of the District </a:t>
            </a:r>
            <a:r>
              <a:rPr lang="en-US" dirty="0" err="1" smtClean="0"/>
              <a:t>Nazim</a:t>
            </a:r>
            <a:r>
              <a:rPr lang="en-US" dirty="0" smtClean="0"/>
              <a:t> with a District Coordination Officer (DCO) acting as the Coordinator for all departments.</a:t>
            </a:r>
            <a:endParaRPr lang="en-GB" dirty="0" smtClean="0"/>
          </a:p>
          <a:p>
            <a:r>
              <a:rPr lang="en-US" dirty="0" smtClean="0"/>
              <a:t> </a:t>
            </a:r>
            <a:endParaRPr lang="en-GB" dirty="0" smtClean="0"/>
          </a:p>
          <a:p>
            <a:pPr lvl="0"/>
            <a:r>
              <a:rPr lang="en-US" dirty="0" smtClean="0"/>
              <a:t>A new Police Order replacing the Police Act. 1891 was enacted to lay the basis for a new administrative structure for the Police. The District Police Officers (DPO) will be responsible to District </a:t>
            </a:r>
            <a:r>
              <a:rPr lang="en-US" dirty="0" err="1" smtClean="0"/>
              <a:t>Nazim</a:t>
            </a:r>
            <a:r>
              <a:rPr lang="en-US" dirty="0" smtClean="0"/>
              <a:t> for law and order and not to DCO.</a:t>
            </a:r>
            <a:endParaRPr lang="en-GB" dirty="0" smtClean="0"/>
          </a:p>
          <a:p>
            <a:r>
              <a:rPr lang="en-US" dirty="0" smtClean="0"/>
              <a:t> </a:t>
            </a:r>
            <a:endParaRPr lang="en-GB" dirty="0" smtClean="0"/>
          </a:p>
          <a:p>
            <a:pPr lvl="0"/>
            <a:r>
              <a:rPr lang="en-US" dirty="0" smtClean="0"/>
              <a:t>Executive magisterial powers were transferred to the Judicial Officers.</a:t>
            </a:r>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35</a:t>
            </a:fld>
            <a:endParaRPr lang="en-GB"/>
          </a:p>
        </p:txBody>
      </p:sp>
    </p:spTree>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6858000" cy="4724400"/>
          </a:xfrm>
        </p:spPr>
        <p:txBody>
          <a:bodyPr/>
          <a:lstStyle/>
          <a:p>
            <a:r>
              <a:rPr lang="en-US" dirty="0" smtClean="0"/>
              <a:t>National Commission for Government Reforms</a:t>
            </a:r>
            <a:br>
              <a:rPr lang="en-US" dirty="0" smtClean="0"/>
            </a:br>
            <a:r>
              <a:rPr lang="en-US" dirty="0" smtClean="0"/>
              <a:t>(NCGR)</a:t>
            </a:r>
            <a:endParaRPr lang="en-GB" dirty="0"/>
          </a:p>
        </p:txBody>
      </p:sp>
      <p:sp>
        <p:nvSpPr>
          <p:cNvPr id="3" name="Slide Number Placeholder 2"/>
          <p:cNvSpPr>
            <a:spLocks noGrp="1"/>
          </p:cNvSpPr>
          <p:nvPr>
            <p:ph type="sldNum" sz="quarter" idx="12"/>
          </p:nvPr>
        </p:nvSpPr>
        <p:spPr/>
        <p:txBody>
          <a:bodyPr/>
          <a:lstStyle/>
          <a:p>
            <a:fld id="{DD9C0D94-B0AF-4708-8631-190FA841C161}" type="slidenum">
              <a:rPr lang="en-GB" smtClean="0"/>
              <a:pPr/>
              <a:t>36</a:t>
            </a:fld>
            <a:endParaRPr lang="en-GB"/>
          </a:p>
        </p:txBody>
      </p:sp>
      <p:sp>
        <p:nvSpPr>
          <p:cNvPr id="4" name="Footer Placeholder 3"/>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NCGR </a:t>
            </a:r>
            <a:endParaRPr lang="en-GB" dirty="0"/>
          </a:p>
        </p:txBody>
      </p:sp>
      <p:sp>
        <p:nvSpPr>
          <p:cNvPr id="3" name="Content Placeholder 2"/>
          <p:cNvSpPr>
            <a:spLocks noGrp="1"/>
          </p:cNvSpPr>
          <p:nvPr>
            <p:ph idx="1"/>
          </p:nvPr>
        </p:nvSpPr>
        <p:spPr/>
        <p:txBody>
          <a:bodyPr/>
          <a:lstStyle/>
          <a:p>
            <a:pPr marL="342900" indent="-342900">
              <a:buFont typeface="Courier New"/>
              <a:buChar char="o"/>
            </a:pPr>
            <a:r>
              <a:rPr lang="en-US" dirty="0" smtClean="0"/>
              <a:t>It was established in 2006 .</a:t>
            </a:r>
          </a:p>
          <a:p>
            <a:pPr marL="342900" indent="-342900">
              <a:buFont typeface="Courier New"/>
              <a:buChar char="o"/>
            </a:pPr>
            <a:endParaRPr lang="en-US" dirty="0" smtClean="0"/>
          </a:p>
          <a:p>
            <a:pPr marL="342900" lvl="1" indent="-342900">
              <a:buFont typeface="Courier New"/>
              <a:buChar char="o"/>
            </a:pPr>
            <a:r>
              <a:rPr lang="en-US" sz="2000" dirty="0" smtClean="0"/>
              <a:t>Presented report on REFORMING THE GOVERNMENT OF PAKISTAN in 2008</a:t>
            </a:r>
          </a:p>
          <a:p>
            <a:endParaRPr lang="en-US" dirty="0" smtClean="0"/>
          </a:p>
          <a:p>
            <a:pPr marL="342900" indent="-342900">
              <a:buFont typeface="Courier New"/>
              <a:buChar char="o"/>
            </a:pPr>
            <a:r>
              <a:rPr lang="en-US" dirty="0" smtClean="0"/>
              <a:t>Its purpose is to introduce reform in medium to long term in 10-15 years.</a:t>
            </a:r>
          </a:p>
          <a:p>
            <a:pPr marL="342900" indent="-342900">
              <a:buFont typeface="Courier New"/>
              <a:buChar char="o"/>
            </a:pPr>
            <a:endParaRPr lang="en-US" dirty="0" smtClean="0"/>
          </a:p>
          <a:p>
            <a:pPr marL="342900" indent="-342900">
              <a:buFont typeface="Courier New"/>
              <a:buChar char="o"/>
            </a:pPr>
            <a:r>
              <a:rPr lang="en-US" dirty="0" smtClean="0"/>
              <a:t>Reforms pertaining to Executive organ of state.</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37</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990600"/>
          </a:xfrm>
        </p:spPr>
        <p:txBody>
          <a:bodyPr/>
          <a:lstStyle/>
          <a:p>
            <a:r>
              <a:rPr lang="en-US" dirty="0" smtClean="0"/>
              <a:t>Structure of NCGR</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64350392"/>
              </p:ext>
            </p:extLst>
          </p:nvPr>
        </p:nvGraphicFramePr>
        <p:xfrm>
          <a:off x="914400" y="1066800"/>
          <a:ext cx="713105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DD9C0D94-B0AF-4708-8631-190FA841C161}" type="slidenum">
              <a:rPr lang="en-GB" smtClean="0"/>
              <a:pPr/>
              <a:t>38</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599440"/>
          </a:xfrm>
        </p:spPr>
        <p:txBody>
          <a:bodyPr/>
          <a:lstStyle/>
          <a:p>
            <a:r>
              <a:rPr lang="en-US" dirty="0" smtClean="0"/>
              <a:t>Hierarchy at NCGR</a:t>
            </a:r>
            <a:endParaRPr lang="en-GB" dirty="0"/>
          </a:p>
        </p:txBody>
      </p:sp>
      <p:sp>
        <p:nvSpPr>
          <p:cNvPr id="3" name="Content Placeholder 2"/>
          <p:cNvSpPr>
            <a:spLocks noGrp="1"/>
          </p:cNvSpPr>
          <p:nvPr>
            <p:ph sz="half" idx="1"/>
          </p:nvPr>
        </p:nvSpPr>
        <p:spPr>
          <a:xfrm>
            <a:off x="685800" y="1371600"/>
            <a:ext cx="3749040" cy="5105400"/>
          </a:xfrm>
        </p:spPr>
        <p:txBody>
          <a:bodyPr>
            <a:normAutofit lnSpcReduction="10000"/>
          </a:bodyPr>
          <a:lstStyle/>
          <a:p>
            <a:pPr>
              <a:buFont typeface="Courier New" pitchFamily="49" charset="0"/>
              <a:buChar char="o"/>
            </a:pPr>
            <a:r>
              <a:rPr lang="en-US" u="sng" dirty="0" smtClean="0"/>
              <a:t>Chairman </a:t>
            </a:r>
          </a:p>
          <a:p>
            <a:pPr>
              <a:buFont typeface="Courier New" pitchFamily="49" charset="0"/>
              <a:buChar char="o"/>
            </a:pPr>
            <a:r>
              <a:rPr lang="en-US" dirty="0" smtClean="0"/>
              <a:t>Dr </a:t>
            </a:r>
            <a:r>
              <a:rPr lang="en-US" dirty="0" err="1" smtClean="0"/>
              <a:t>Ishrat</a:t>
            </a:r>
            <a:r>
              <a:rPr lang="en-US" dirty="0" smtClean="0"/>
              <a:t> </a:t>
            </a:r>
            <a:r>
              <a:rPr lang="en-US" dirty="0" err="1" smtClean="0"/>
              <a:t>Hussain</a:t>
            </a:r>
            <a:endParaRPr lang="en-US" dirty="0" smtClean="0"/>
          </a:p>
          <a:p>
            <a:pPr>
              <a:buFont typeface="Courier New" pitchFamily="49" charset="0"/>
              <a:buChar char="o"/>
            </a:pPr>
            <a:endParaRPr lang="en-US" dirty="0" smtClean="0"/>
          </a:p>
          <a:p>
            <a:pPr>
              <a:buFont typeface="Courier New" pitchFamily="49" charset="0"/>
              <a:buChar char="o"/>
            </a:pPr>
            <a:r>
              <a:rPr lang="en-US" u="sng" dirty="0" smtClean="0"/>
              <a:t>Members </a:t>
            </a:r>
          </a:p>
          <a:p>
            <a:pPr>
              <a:buFont typeface="Courier New" pitchFamily="49" charset="0"/>
              <a:buChar char="o"/>
            </a:pPr>
            <a:r>
              <a:rPr lang="en-US" dirty="0" smtClean="0"/>
              <a:t>Dr A. </a:t>
            </a:r>
            <a:r>
              <a:rPr lang="en-US" dirty="0" err="1" smtClean="0"/>
              <a:t>Malik</a:t>
            </a:r>
            <a:r>
              <a:rPr lang="en-US" dirty="0" smtClean="0"/>
              <a:t> </a:t>
            </a:r>
            <a:r>
              <a:rPr lang="en-US" dirty="0" err="1" smtClean="0"/>
              <a:t>Kasi</a:t>
            </a:r>
            <a:r>
              <a:rPr lang="en-US" dirty="0" smtClean="0"/>
              <a:t> </a:t>
            </a:r>
          </a:p>
          <a:p>
            <a:pPr>
              <a:buFont typeface="Courier New" pitchFamily="49" charset="0"/>
              <a:buChar char="o"/>
            </a:pPr>
            <a:r>
              <a:rPr lang="en-US" dirty="0" err="1" smtClean="0"/>
              <a:t>Mr</a:t>
            </a:r>
            <a:r>
              <a:rPr lang="en-US" dirty="0" smtClean="0"/>
              <a:t> </a:t>
            </a:r>
            <a:r>
              <a:rPr lang="en-US" dirty="0" err="1" smtClean="0"/>
              <a:t>Shafqat</a:t>
            </a:r>
            <a:r>
              <a:rPr lang="en-US" dirty="0" smtClean="0"/>
              <a:t> Ali Shah </a:t>
            </a:r>
            <a:r>
              <a:rPr lang="en-US" dirty="0" err="1" smtClean="0"/>
              <a:t>Jamot</a:t>
            </a:r>
            <a:endParaRPr lang="en-US" dirty="0" smtClean="0"/>
          </a:p>
          <a:p>
            <a:pPr>
              <a:buFont typeface="Courier New" pitchFamily="49" charset="0"/>
              <a:buChar char="o"/>
            </a:pPr>
            <a:r>
              <a:rPr lang="en-US" dirty="0" err="1" smtClean="0"/>
              <a:t>Mr</a:t>
            </a:r>
            <a:r>
              <a:rPr lang="en-US" dirty="0" smtClean="0"/>
              <a:t> </a:t>
            </a:r>
            <a:r>
              <a:rPr lang="en-US" dirty="0" err="1" smtClean="0"/>
              <a:t>Shamsh</a:t>
            </a:r>
            <a:r>
              <a:rPr lang="en-US" dirty="0" smtClean="0"/>
              <a:t> </a:t>
            </a:r>
            <a:r>
              <a:rPr lang="en-US" dirty="0" err="1" smtClean="0"/>
              <a:t>Kassim</a:t>
            </a:r>
            <a:r>
              <a:rPr lang="en-US" dirty="0" smtClean="0"/>
              <a:t> </a:t>
            </a:r>
            <a:r>
              <a:rPr lang="en-US" dirty="0" err="1" smtClean="0"/>
              <a:t>Lakha</a:t>
            </a:r>
            <a:endParaRPr lang="en-US" dirty="0" smtClean="0"/>
          </a:p>
          <a:p>
            <a:pPr>
              <a:buFont typeface="Courier New" pitchFamily="49" charset="0"/>
              <a:buChar char="o"/>
            </a:pPr>
            <a:r>
              <a:rPr lang="en-US" dirty="0" err="1" smtClean="0"/>
              <a:t>Mr</a:t>
            </a:r>
            <a:r>
              <a:rPr lang="en-US" dirty="0" smtClean="0"/>
              <a:t> </a:t>
            </a:r>
            <a:r>
              <a:rPr lang="en-US" dirty="0" err="1" smtClean="0"/>
              <a:t>Farooq</a:t>
            </a:r>
            <a:r>
              <a:rPr lang="en-US" dirty="0" smtClean="0"/>
              <a:t> </a:t>
            </a:r>
            <a:r>
              <a:rPr lang="en-US" dirty="0" err="1" smtClean="0"/>
              <a:t>Rahmatullah</a:t>
            </a:r>
            <a:endParaRPr lang="en-US" dirty="0" smtClean="0"/>
          </a:p>
          <a:p>
            <a:pPr>
              <a:buFont typeface="Courier New" pitchFamily="49" charset="0"/>
              <a:buChar char="o"/>
            </a:pPr>
            <a:r>
              <a:rPr lang="en-US" dirty="0" err="1" smtClean="0"/>
              <a:t>Mr</a:t>
            </a:r>
            <a:r>
              <a:rPr lang="en-US" dirty="0" smtClean="0"/>
              <a:t> </a:t>
            </a:r>
            <a:r>
              <a:rPr lang="en-US" dirty="0" err="1" smtClean="0"/>
              <a:t>Asad</a:t>
            </a:r>
            <a:r>
              <a:rPr lang="en-US" dirty="0" smtClean="0"/>
              <a:t> Jahangir Khan</a:t>
            </a:r>
          </a:p>
          <a:p>
            <a:pPr>
              <a:buFont typeface="Courier New" pitchFamily="49" charset="0"/>
              <a:buChar char="o"/>
            </a:pPr>
            <a:r>
              <a:rPr lang="en-US" dirty="0" err="1" smtClean="0"/>
              <a:t>Mr</a:t>
            </a:r>
            <a:r>
              <a:rPr lang="en-US" dirty="0" smtClean="0"/>
              <a:t> </a:t>
            </a:r>
            <a:r>
              <a:rPr lang="en-US" dirty="0" err="1" smtClean="0"/>
              <a:t>Shahid</a:t>
            </a:r>
            <a:r>
              <a:rPr lang="en-US" dirty="0" smtClean="0"/>
              <a:t> H </a:t>
            </a:r>
            <a:r>
              <a:rPr lang="en-US" dirty="0" err="1" smtClean="0"/>
              <a:t>Kardar</a:t>
            </a:r>
            <a:endParaRPr lang="en-US" dirty="0" smtClean="0"/>
          </a:p>
          <a:p>
            <a:pPr>
              <a:buFont typeface="Courier New" pitchFamily="49" charset="0"/>
              <a:buChar char="o"/>
            </a:pPr>
            <a:r>
              <a:rPr lang="en-US" dirty="0" err="1" smtClean="0"/>
              <a:t>Mr</a:t>
            </a:r>
            <a:r>
              <a:rPr lang="en-US" dirty="0" smtClean="0"/>
              <a:t> </a:t>
            </a:r>
            <a:r>
              <a:rPr lang="en-US" dirty="0" err="1" smtClean="0"/>
              <a:t>Wjaz</a:t>
            </a:r>
            <a:r>
              <a:rPr lang="en-US" dirty="0" smtClean="0"/>
              <a:t> </a:t>
            </a:r>
            <a:r>
              <a:rPr lang="en-US" dirty="0" err="1" smtClean="0"/>
              <a:t>Rahim</a:t>
            </a:r>
            <a:endParaRPr lang="en-GB" dirty="0"/>
          </a:p>
        </p:txBody>
      </p:sp>
      <p:sp>
        <p:nvSpPr>
          <p:cNvPr id="4" name="Content Placeholder 3"/>
          <p:cNvSpPr>
            <a:spLocks noGrp="1"/>
          </p:cNvSpPr>
          <p:nvPr>
            <p:ph sz="half" idx="2"/>
          </p:nvPr>
        </p:nvSpPr>
        <p:spPr>
          <a:xfrm>
            <a:off x="4709160" y="1295400"/>
            <a:ext cx="3429000" cy="5181600"/>
          </a:xfrm>
        </p:spPr>
        <p:txBody>
          <a:bodyPr>
            <a:normAutofit lnSpcReduction="10000"/>
          </a:bodyPr>
          <a:lstStyle/>
          <a:p>
            <a:pPr>
              <a:buFont typeface="Courier New" pitchFamily="49" charset="0"/>
              <a:buChar char="o"/>
            </a:pPr>
            <a:r>
              <a:rPr lang="en-US" u="sng" dirty="0" smtClean="0"/>
              <a:t>Ex Officio Members</a:t>
            </a:r>
          </a:p>
          <a:p>
            <a:pPr>
              <a:buFont typeface="Courier New" pitchFamily="49" charset="0"/>
              <a:buChar char="o"/>
            </a:pPr>
            <a:r>
              <a:rPr lang="en-US" dirty="0" err="1" smtClean="0"/>
              <a:t>Syed</a:t>
            </a:r>
            <a:r>
              <a:rPr lang="en-US" dirty="0" smtClean="0"/>
              <a:t> Tariq Ali </a:t>
            </a:r>
            <a:r>
              <a:rPr lang="en-US" dirty="0" err="1" smtClean="0"/>
              <a:t>Bokhari</a:t>
            </a:r>
            <a:endParaRPr lang="en-US" dirty="0" smtClean="0"/>
          </a:p>
          <a:p>
            <a:pPr>
              <a:buFont typeface="Courier New" pitchFamily="49" charset="0"/>
              <a:buChar char="o"/>
            </a:pPr>
            <a:r>
              <a:rPr lang="en-US" dirty="0" err="1" smtClean="0"/>
              <a:t>Mr</a:t>
            </a:r>
            <a:r>
              <a:rPr lang="en-US" dirty="0" smtClean="0"/>
              <a:t> </a:t>
            </a:r>
            <a:r>
              <a:rPr lang="en-US" dirty="0" err="1" smtClean="0"/>
              <a:t>Ijaz</a:t>
            </a:r>
            <a:r>
              <a:rPr lang="en-US" dirty="0" smtClean="0"/>
              <a:t> </a:t>
            </a:r>
            <a:r>
              <a:rPr lang="en-US" dirty="0" err="1" smtClean="0"/>
              <a:t>Rahim</a:t>
            </a:r>
            <a:endParaRPr lang="en-US" dirty="0" smtClean="0"/>
          </a:p>
          <a:p>
            <a:pPr>
              <a:buFont typeface="Courier New" pitchFamily="49" charset="0"/>
              <a:buChar char="o"/>
            </a:pPr>
            <a:r>
              <a:rPr lang="en-US" dirty="0" err="1" smtClean="0"/>
              <a:t>Mr</a:t>
            </a:r>
            <a:r>
              <a:rPr lang="en-US" dirty="0" smtClean="0"/>
              <a:t> </a:t>
            </a:r>
            <a:r>
              <a:rPr lang="en-US" dirty="0" err="1" smtClean="0"/>
              <a:t>Tanwir</a:t>
            </a:r>
            <a:r>
              <a:rPr lang="en-US" dirty="0" smtClean="0"/>
              <a:t> Ali </a:t>
            </a:r>
            <a:r>
              <a:rPr lang="en-US" dirty="0" err="1" smtClean="0"/>
              <a:t>Agha</a:t>
            </a:r>
            <a:endParaRPr lang="en-US" dirty="0" smtClean="0"/>
          </a:p>
          <a:p>
            <a:pPr>
              <a:buFont typeface="Courier New" pitchFamily="49" charset="0"/>
              <a:buChar char="o"/>
            </a:pPr>
            <a:endParaRPr lang="en-US" dirty="0" smtClean="0"/>
          </a:p>
          <a:p>
            <a:pPr>
              <a:buFont typeface="Courier New" pitchFamily="49" charset="0"/>
              <a:buChar char="o"/>
            </a:pPr>
            <a:r>
              <a:rPr lang="en-US" u="sng" dirty="0" smtClean="0"/>
              <a:t>Secretary</a:t>
            </a:r>
          </a:p>
          <a:p>
            <a:pPr>
              <a:buFont typeface="Courier New" pitchFamily="49" charset="0"/>
              <a:buChar char="o"/>
            </a:pPr>
            <a:r>
              <a:rPr lang="en-US" dirty="0" smtClean="0"/>
              <a:t>Ms </a:t>
            </a:r>
            <a:r>
              <a:rPr lang="en-US" dirty="0" err="1" smtClean="0"/>
              <a:t>Nargis</a:t>
            </a:r>
            <a:r>
              <a:rPr lang="en-US" dirty="0" smtClean="0"/>
              <a:t> </a:t>
            </a:r>
            <a:r>
              <a:rPr lang="en-US" dirty="0" err="1" smtClean="0"/>
              <a:t>Sethi</a:t>
            </a:r>
            <a:endParaRPr lang="en-US" dirty="0" smtClean="0"/>
          </a:p>
          <a:p>
            <a:pPr>
              <a:buFont typeface="Courier New" pitchFamily="49" charset="0"/>
              <a:buChar char="o"/>
            </a:pPr>
            <a:endParaRPr lang="en-GB" dirty="0"/>
          </a:p>
        </p:txBody>
      </p:sp>
      <p:sp>
        <p:nvSpPr>
          <p:cNvPr id="5" name="Slide Number Placeholder 4"/>
          <p:cNvSpPr>
            <a:spLocks noGrp="1"/>
          </p:cNvSpPr>
          <p:nvPr>
            <p:ph type="sldNum" sz="quarter" idx="12"/>
          </p:nvPr>
        </p:nvSpPr>
        <p:spPr/>
        <p:txBody>
          <a:bodyPr/>
          <a:lstStyle/>
          <a:p>
            <a:fld id="{DD9C0D94-B0AF-4708-8631-190FA841C161}" type="slidenum">
              <a:rPr lang="en-GB" smtClean="0"/>
              <a:pPr/>
              <a:t>39</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4</a:t>
            </a:fld>
            <a:endParaRPr lang="en-GB"/>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1005840" y="1676401"/>
            <a:ext cx="7132320" cy="4353180"/>
          </a:xfrm>
        </p:spPr>
        <p:txBody>
          <a:bodyPr/>
          <a:lstStyle/>
          <a:p>
            <a:pPr algn="ctr">
              <a:buNone/>
            </a:pPr>
            <a:endParaRPr lang="en-US" sz="2400" dirty="0" smtClean="0"/>
          </a:p>
          <a:p>
            <a:pPr algn="ctr">
              <a:buNone/>
            </a:pPr>
            <a:endParaRPr lang="en-US" sz="2400" dirty="0" smtClean="0"/>
          </a:p>
          <a:p>
            <a:pPr algn="ctr">
              <a:buNone/>
            </a:pPr>
            <a:r>
              <a:rPr lang="en-US" sz="2400" dirty="0" smtClean="0"/>
              <a:t>A high powered Steering Committee, co-chaired by the President of Pakistan and Prime Minister and consisting of the four Provincial Chief Ministers was authorized to take final decisions on the recommendations of the Commission.</a:t>
            </a:r>
            <a:endParaRPr lang="en-GB" sz="2400"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40</a:t>
            </a:fld>
            <a:endParaRPr lang="en-GB"/>
          </a:p>
        </p:txBody>
      </p:sp>
    </p:spTree>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990600"/>
          </a:xfrm>
        </p:spPr>
        <p:txBody>
          <a:bodyPr>
            <a:normAutofit/>
          </a:bodyPr>
          <a:lstStyle/>
          <a:p>
            <a:r>
              <a:rPr lang="en-US" dirty="0" smtClean="0"/>
              <a:t>Aims &amp; Objectives of NCGR 		1/2</a:t>
            </a:r>
            <a:endParaRPr lang="en-GB" dirty="0"/>
          </a:p>
        </p:txBody>
      </p:sp>
      <p:sp>
        <p:nvSpPr>
          <p:cNvPr id="3" name="Content Placeholder 2"/>
          <p:cNvSpPr>
            <a:spLocks noGrp="1"/>
          </p:cNvSpPr>
          <p:nvPr>
            <p:ph idx="1"/>
          </p:nvPr>
        </p:nvSpPr>
        <p:spPr>
          <a:xfrm>
            <a:off x="533400" y="1066800"/>
            <a:ext cx="8229600" cy="5257799"/>
          </a:xfrm>
        </p:spPr>
        <p:txBody>
          <a:bodyPr>
            <a:normAutofit/>
          </a:bodyPr>
          <a:lstStyle/>
          <a:p>
            <a:pPr marL="342900" indent="-342900">
              <a:buFont typeface="Courier New"/>
              <a:buChar char="o"/>
            </a:pPr>
            <a:r>
              <a:rPr lang="en-US" dirty="0" smtClean="0"/>
              <a:t>Reorganizing and restructuring the Civil Services  at federal and provincial levels.</a:t>
            </a:r>
          </a:p>
          <a:p>
            <a:pPr marL="342900" indent="-342900">
              <a:buFont typeface="Courier New"/>
              <a:buChar char="o"/>
            </a:pPr>
            <a:r>
              <a:rPr lang="en-US" dirty="0" smtClean="0"/>
              <a:t>Strengthen the District Service </a:t>
            </a:r>
          </a:p>
          <a:p>
            <a:pPr marL="342900" indent="-342900">
              <a:buFont typeface="Courier New"/>
              <a:buChar char="o"/>
            </a:pPr>
            <a:endParaRPr lang="en-US" dirty="0" smtClean="0"/>
          </a:p>
          <a:p>
            <a:pPr marL="342900" indent="-342900">
              <a:buFont typeface="Courier New"/>
              <a:buChar char="o"/>
            </a:pPr>
            <a:r>
              <a:rPr lang="en-US" dirty="0" smtClean="0"/>
              <a:t>Revamping Human Resource Management through recruitment and training </a:t>
            </a:r>
          </a:p>
          <a:p>
            <a:pPr marL="342900" indent="-342900">
              <a:buFont typeface="Courier New"/>
              <a:buChar char="o"/>
            </a:pPr>
            <a:endParaRPr lang="en-US" dirty="0" smtClean="0"/>
          </a:p>
          <a:p>
            <a:pPr marL="342900" indent="-342900">
              <a:buFont typeface="Courier New"/>
              <a:buChar char="o"/>
            </a:pPr>
            <a:r>
              <a:rPr lang="en-US" dirty="0" smtClean="0"/>
              <a:t>Improve the service delivery: Education, Health, Land Revenue &amp; Police.</a:t>
            </a:r>
          </a:p>
          <a:p>
            <a:pPr marL="342900" indent="-342900">
              <a:buFont typeface="Courier New"/>
              <a:buChar char="o"/>
            </a:pPr>
            <a:endParaRPr lang="en-US" dirty="0" smtClean="0"/>
          </a:p>
          <a:p>
            <a:pPr marL="342900" indent="-342900">
              <a:buFont typeface="Courier New"/>
              <a:buChar char="o"/>
            </a:pPr>
            <a:r>
              <a:rPr lang="en-US" dirty="0" smtClean="0"/>
              <a:t>Performance based rewards.</a:t>
            </a:r>
          </a:p>
        </p:txBody>
      </p:sp>
      <p:sp>
        <p:nvSpPr>
          <p:cNvPr id="4" name="Slide Number Placeholder 3"/>
          <p:cNvSpPr>
            <a:spLocks noGrp="1"/>
          </p:cNvSpPr>
          <p:nvPr>
            <p:ph type="sldNum" sz="quarter" idx="12"/>
          </p:nvPr>
        </p:nvSpPr>
        <p:spPr/>
        <p:txBody>
          <a:bodyPr/>
          <a:lstStyle/>
          <a:p>
            <a:fld id="{DD9C0D94-B0AF-4708-8631-190FA841C161}" type="slidenum">
              <a:rPr lang="en-GB" smtClean="0"/>
              <a:pPr/>
              <a:t>41</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&amp; Objectives of NCGR 	2/2</a:t>
            </a:r>
            <a:endParaRPr lang="en-GB"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Potential offered by </a:t>
            </a:r>
            <a:r>
              <a:rPr lang="en-US" b="1" dirty="0" smtClean="0"/>
              <a:t>e-Government </a:t>
            </a:r>
            <a:r>
              <a:rPr lang="en-US" dirty="0" smtClean="0"/>
              <a:t>should be exploited quickly and advantageously</a:t>
            </a:r>
          </a:p>
          <a:p>
            <a:pPr>
              <a:buFont typeface="Courier New" pitchFamily="49" charset="0"/>
              <a:buChar char="o"/>
            </a:pPr>
            <a:endParaRPr lang="en-US" dirty="0" smtClean="0"/>
          </a:p>
          <a:p>
            <a:pPr marL="342900" indent="-342900">
              <a:buFont typeface="Courier New" pitchFamily="49" charset="0"/>
              <a:buChar char="o"/>
            </a:pPr>
            <a:r>
              <a:rPr lang="en-US" dirty="0" smtClean="0"/>
              <a:t>Young and direct recruits in “</a:t>
            </a:r>
            <a:r>
              <a:rPr lang="en-US" dirty="0" err="1" smtClean="0"/>
              <a:t>Thanas</a:t>
            </a:r>
            <a:r>
              <a:rPr lang="en-US" dirty="0" smtClean="0"/>
              <a:t>” and “</a:t>
            </a:r>
            <a:r>
              <a:rPr lang="en-US" dirty="0" err="1" smtClean="0"/>
              <a:t>Tehsils</a:t>
            </a:r>
            <a:r>
              <a:rPr lang="en-US" dirty="0" smtClean="0"/>
              <a:t>” for public service.</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Promotion Policy and Career Management</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Timely update of Procedures and Processes</a:t>
            </a:r>
            <a:endParaRPr lang="en-GB" dirty="0" smtClean="0"/>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42</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904240"/>
          </a:xfrm>
        </p:spPr>
        <p:txBody>
          <a:bodyPr/>
          <a:lstStyle/>
          <a:p>
            <a:r>
              <a:rPr lang="en-US" dirty="0" smtClean="0"/>
              <a:t>Ultimate Goals of NCGR</a:t>
            </a:r>
            <a:endParaRPr lang="en-GB" dirty="0"/>
          </a:p>
        </p:txBody>
      </p:sp>
      <p:sp>
        <p:nvSpPr>
          <p:cNvPr id="3" name="Content Placeholder 2"/>
          <p:cNvSpPr>
            <a:spLocks noGrp="1"/>
          </p:cNvSpPr>
          <p:nvPr>
            <p:ph idx="1"/>
          </p:nvPr>
        </p:nvSpPr>
        <p:spPr/>
        <p:txBody>
          <a:bodyPr/>
          <a:lstStyle/>
          <a:p>
            <a:pPr marL="342900" indent="-342900">
              <a:buFont typeface="Courier New"/>
              <a:buChar char="o"/>
            </a:pPr>
            <a:r>
              <a:rPr lang="en-US" dirty="0" smtClean="0"/>
              <a:t>To enhance the capacity and competence of Civil Servants, to improve their public service to the common citizens, in an efficient, effective and equitable manner. </a:t>
            </a:r>
          </a:p>
          <a:p>
            <a:pPr marL="342900" indent="-342900">
              <a:buFont typeface="Courier New"/>
              <a:buChar char="o"/>
            </a:pPr>
            <a:endParaRPr lang="en-US" dirty="0" smtClean="0"/>
          </a:p>
          <a:p>
            <a:pPr marL="342900" indent="-342900">
              <a:buFont typeface="Courier New"/>
              <a:buChar char="o"/>
            </a:pPr>
            <a:endParaRPr lang="en-US" dirty="0" smtClean="0"/>
          </a:p>
          <a:p>
            <a:pPr marL="342900" indent="-342900">
              <a:buFont typeface="Courier New"/>
              <a:buChar char="o"/>
            </a:pPr>
            <a:r>
              <a:rPr lang="en-US" dirty="0" smtClean="0"/>
              <a:t> To attract, retain, motivate and develop high quality Civil Servants, in order to improve the functioning of  the Executive</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43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Reform Sectors</a:t>
            </a:r>
            <a:endParaRPr lang="en-GB" dirty="0"/>
          </a:p>
        </p:txBody>
      </p:sp>
      <p:sp>
        <p:nvSpPr>
          <p:cNvPr id="3" name="Content Placeholder 2"/>
          <p:cNvSpPr>
            <a:spLocks noGrp="1"/>
          </p:cNvSpPr>
          <p:nvPr>
            <p:ph idx="1"/>
          </p:nvPr>
        </p:nvSpPr>
        <p:spPr/>
        <p:txBody>
          <a:bodyPr>
            <a:normAutofit/>
          </a:bodyPr>
          <a:lstStyle/>
          <a:p>
            <a:pPr marL="457200" indent="-457200">
              <a:buAutoNum type="arabicPeriod"/>
            </a:pPr>
            <a:r>
              <a:rPr lang="en-US" dirty="0" smtClean="0"/>
              <a:t>Organization of Civil Service </a:t>
            </a:r>
          </a:p>
          <a:p>
            <a:pPr marL="457200" indent="-457200">
              <a:buAutoNum type="arabicPeriod"/>
            </a:pPr>
            <a:r>
              <a:rPr lang="en-US" dirty="0" smtClean="0"/>
              <a:t>National Executive Service</a:t>
            </a:r>
          </a:p>
          <a:p>
            <a:pPr marL="457200" indent="-457200">
              <a:buAutoNum type="arabicPeriod"/>
            </a:pPr>
            <a:r>
              <a:rPr lang="en-US" dirty="0" smtClean="0"/>
              <a:t>Recruitment and Selection </a:t>
            </a:r>
          </a:p>
          <a:p>
            <a:pPr marL="457200" indent="-457200">
              <a:buAutoNum type="arabicPeriod"/>
            </a:pPr>
            <a:r>
              <a:rPr lang="en-US" dirty="0" smtClean="0"/>
              <a:t>Training and Development </a:t>
            </a:r>
          </a:p>
          <a:p>
            <a:pPr marL="457200" indent="-457200">
              <a:buAutoNum type="arabicPeriod"/>
            </a:pPr>
            <a:r>
              <a:rPr lang="en-US" dirty="0" smtClean="0"/>
              <a:t>Performance Appraisal</a:t>
            </a:r>
          </a:p>
          <a:p>
            <a:pPr marL="457200" indent="-457200">
              <a:buAutoNum type="arabicPeriod"/>
            </a:pPr>
            <a:r>
              <a:rPr lang="en-US" dirty="0" smtClean="0"/>
              <a:t>Promotion and Career Planning</a:t>
            </a:r>
          </a:p>
          <a:p>
            <a:pPr marL="457200" indent="-457200">
              <a:buAutoNum type="arabicPeriod"/>
            </a:pPr>
            <a:r>
              <a:rPr lang="en-US" dirty="0" smtClean="0"/>
              <a:t>Transfer</a:t>
            </a:r>
          </a:p>
          <a:p>
            <a:pPr marL="457200" indent="-457200">
              <a:buAutoNum type="arabicPeriod"/>
            </a:pPr>
            <a:r>
              <a:rPr lang="en-US" dirty="0" smtClean="0"/>
              <a:t>E-Government </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44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 Reforms</a:t>
            </a:r>
            <a:endParaRPr lang="en-GB" dirty="0"/>
          </a:p>
        </p:txBody>
      </p:sp>
      <p:sp>
        <p:nvSpPr>
          <p:cNvPr id="3" name="Text Placeholder 2"/>
          <p:cNvSpPr>
            <a:spLocks noGrp="1"/>
          </p:cNvSpPr>
          <p:nvPr>
            <p:ph type="body" idx="1"/>
          </p:nvPr>
        </p:nvSpPr>
        <p:spPr/>
        <p:txBody>
          <a:bodyPr/>
          <a:lstStyle/>
          <a:p>
            <a:r>
              <a:rPr lang="en-US" dirty="0" smtClean="0"/>
              <a:t>Organization of Civil Service</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45</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1295400"/>
          </a:xfrm>
        </p:spPr>
        <p:txBody>
          <a:bodyPr/>
          <a:lstStyle/>
          <a:p>
            <a:r>
              <a:rPr lang="en-US" dirty="0" smtClean="0"/>
              <a:t>Organization of Civil Service</a:t>
            </a:r>
            <a:endParaRPr lang="en-GB" dirty="0"/>
          </a:p>
        </p:txBody>
      </p:sp>
      <p:sp>
        <p:nvSpPr>
          <p:cNvPr id="3" name="Content Placeholder 2"/>
          <p:cNvSpPr>
            <a:spLocks noGrp="1"/>
          </p:cNvSpPr>
          <p:nvPr>
            <p:ph idx="1"/>
          </p:nvPr>
        </p:nvSpPr>
        <p:spPr>
          <a:xfrm>
            <a:off x="1005840" y="1371601"/>
            <a:ext cx="7132320" cy="4953000"/>
          </a:xfrm>
        </p:spPr>
        <p:txBody>
          <a:bodyPr>
            <a:normAutofit/>
          </a:bodyPr>
          <a:lstStyle/>
          <a:p>
            <a:pPr>
              <a:buFont typeface="Courier New" pitchFamily="49" charset="0"/>
              <a:buChar char="o"/>
            </a:pPr>
            <a:r>
              <a:rPr lang="en-US" dirty="0" smtClean="0"/>
              <a:t>There will be four types of services in Pakistan-All Pakistan, Federal, Provincial and District.</a:t>
            </a:r>
          </a:p>
          <a:p>
            <a:pPr>
              <a:buNone/>
            </a:pPr>
            <a:r>
              <a:rPr lang="en-US" dirty="0" smtClean="0"/>
              <a:t> </a:t>
            </a:r>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US" dirty="0" smtClean="0"/>
          </a:p>
          <a:p>
            <a:pPr algn="ctr">
              <a:buFont typeface="Courier New" pitchFamily="49" charset="0"/>
              <a:buChar char="o"/>
            </a:pPr>
            <a:r>
              <a:rPr lang="en-US" sz="2400" dirty="0" smtClean="0"/>
              <a:t>All Pakistan Service</a:t>
            </a:r>
            <a:endParaRPr lang="en-GB" sz="2400" dirty="0"/>
          </a:p>
        </p:txBody>
      </p:sp>
      <p:graphicFrame>
        <p:nvGraphicFramePr>
          <p:cNvPr id="4" name="Content Placeholder 4"/>
          <p:cNvGraphicFramePr>
            <a:graphicFrameLocks/>
          </p:cNvGraphicFramePr>
          <p:nvPr>
            <p:extLst>
              <p:ext uri="{D42A27DB-BD31-4B8C-83A1-F6EECF244321}">
                <p14:modId xmlns="" xmlns:p14="http://schemas.microsoft.com/office/powerpoint/2010/main" val="4014238195"/>
              </p:ext>
            </p:extLst>
          </p:nvPr>
        </p:nvGraphicFramePr>
        <p:xfrm>
          <a:off x="1485900" y="1295400"/>
          <a:ext cx="6172200" cy="4724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DD9C0D94-B0AF-4708-8631-190FA841C161}" type="slidenum">
              <a:rPr lang="en-GB" smtClean="0"/>
              <a:pPr/>
              <a:t>46</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05840" y="533400"/>
            <a:ext cx="7132320" cy="5496181"/>
          </a:xfrm>
        </p:spPr>
        <p:txBody>
          <a:bodyPr>
            <a:normAutofit/>
          </a:bodyPr>
          <a:lstStyle/>
          <a:p>
            <a:pPr algn="ctr">
              <a:buNone/>
            </a:pPr>
            <a:r>
              <a:rPr lang="en-US" sz="3200" b="1" dirty="0" smtClean="0"/>
              <a:t>Federal Services</a:t>
            </a:r>
            <a:endParaRPr lang="en-GB" sz="3200" b="1" dirty="0"/>
          </a:p>
        </p:txBody>
      </p:sp>
      <p:graphicFrame>
        <p:nvGraphicFramePr>
          <p:cNvPr id="6" name="Content Placeholder 4"/>
          <p:cNvGraphicFramePr>
            <a:graphicFrameLocks/>
          </p:cNvGraphicFramePr>
          <p:nvPr>
            <p:extLst>
              <p:ext uri="{D42A27DB-BD31-4B8C-83A1-F6EECF244321}">
                <p14:modId xmlns="" xmlns:p14="http://schemas.microsoft.com/office/powerpoint/2010/main" val="841040833"/>
              </p:ext>
            </p:extLst>
          </p:nvPr>
        </p:nvGraphicFramePr>
        <p:xfrm>
          <a:off x="1001591" y="1981200"/>
          <a:ext cx="7207887" cy="4419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DD9C0D94-B0AF-4708-8631-190FA841C161}" type="slidenum">
              <a:rPr lang="en-GB" smtClean="0"/>
              <a:pPr/>
              <a:t>47</a:t>
            </a:fld>
            <a:endParaRPr lang="en-GB"/>
          </a:p>
        </p:txBody>
      </p:sp>
      <p:sp>
        <p:nvSpPr>
          <p:cNvPr id="8" name="Footer Placeholder 7"/>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5840" y="1295401"/>
            <a:ext cx="7132320" cy="4734180"/>
          </a:xfrm>
        </p:spPr>
        <p:txBody>
          <a:bodyPr>
            <a:normAutofit/>
          </a:bodyPr>
          <a:lstStyle/>
          <a:p>
            <a:pPr algn="ctr">
              <a:buNone/>
            </a:pPr>
            <a:r>
              <a:rPr lang="en-US" sz="3200" b="1" dirty="0" smtClean="0"/>
              <a:t>Provincial Civil Service</a:t>
            </a:r>
            <a:endParaRPr lang="en-GB" sz="3200" b="1" dirty="0"/>
          </a:p>
        </p:txBody>
      </p:sp>
      <p:graphicFrame>
        <p:nvGraphicFramePr>
          <p:cNvPr id="4" name="Content Placeholder 4"/>
          <p:cNvGraphicFramePr>
            <a:graphicFrameLocks/>
          </p:cNvGraphicFramePr>
          <p:nvPr>
            <p:extLst>
              <p:ext uri="{D42A27DB-BD31-4B8C-83A1-F6EECF244321}">
                <p14:modId xmlns="" xmlns:p14="http://schemas.microsoft.com/office/powerpoint/2010/main" val="2174477486"/>
              </p:ext>
            </p:extLst>
          </p:nvPr>
        </p:nvGraphicFramePr>
        <p:xfrm>
          <a:off x="1001591" y="1914524"/>
          <a:ext cx="7207887" cy="4333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DD9C0D94-B0AF-4708-8631-190FA841C161}" type="slidenum">
              <a:rPr lang="en-GB" smtClean="0"/>
              <a:pPr/>
              <a:t>48</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Courier New" pitchFamily="49" charset="0"/>
              <a:buChar char="o"/>
            </a:pPr>
            <a:r>
              <a:rPr lang="en-US" dirty="0" smtClean="0"/>
              <a:t>Those belonging to the Federal services will work only at the Federal Government.</a:t>
            </a:r>
          </a:p>
          <a:p>
            <a:pPr>
              <a:buFont typeface="Courier New" pitchFamily="49" charset="0"/>
              <a:buChar char="o"/>
            </a:pPr>
            <a:endParaRPr lang="en-US" dirty="0" smtClean="0"/>
          </a:p>
          <a:p>
            <a:pPr>
              <a:buFont typeface="Courier New" pitchFamily="49" charset="0"/>
              <a:buChar char="o"/>
            </a:pPr>
            <a:r>
              <a:rPr lang="en-US" dirty="0" smtClean="0"/>
              <a:t> Fresh recruitment to some of other existing cadres such as postal, CTG, Railways, Information should be discontinued in the future.</a:t>
            </a:r>
          </a:p>
          <a:p>
            <a:pPr>
              <a:buFont typeface="Courier New" pitchFamily="49" charset="0"/>
              <a:buChar char="o"/>
            </a:pPr>
            <a:endParaRPr lang="en-US" dirty="0" smtClean="0"/>
          </a:p>
          <a:p>
            <a:pPr>
              <a:buFont typeface="Courier New" pitchFamily="49" charset="0"/>
              <a:buChar char="o"/>
            </a:pPr>
            <a:r>
              <a:rPr lang="en-US" dirty="0" smtClean="0"/>
              <a:t> other modes of competitive recruitment such as for Education, Health, Agriculture can be set up by each province based on specific job requirements need to adopted.</a:t>
            </a:r>
            <a:endParaRPr lang="en-GB" dirty="0" smtClean="0"/>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49</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990600"/>
          </a:xfrm>
        </p:spPr>
        <p:txBody>
          <a:bodyPr/>
          <a:lstStyle/>
          <a:p>
            <a:pPr algn="ctr"/>
            <a:r>
              <a:rPr lang="en-US" dirty="0" smtClean="0"/>
              <a:t>Introduction				</a:t>
            </a:r>
            <a:r>
              <a:rPr lang="en-US" sz="2800" dirty="0" smtClean="0"/>
              <a:t>1/3</a:t>
            </a:r>
            <a:endParaRPr lang="en-GB" sz="2800" dirty="0"/>
          </a:p>
        </p:txBody>
      </p:sp>
      <p:sp>
        <p:nvSpPr>
          <p:cNvPr id="3" name="Content Placeholder 2"/>
          <p:cNvSpPr>
            <a:spLocks noGrp="1"/>
          </p:cNvSpPr>
          <p:nvPr>
            <p:ph idx="1"/>
          </p:nvPr>
        </p:nvSpPr>
        <p:spPr>
          <a:xfrm>
            <a:off x="609600" y="1219200"/>
            <a:ext cx="8077200" cy="5410200"/>
          </a:xfrm>
        </p:spPr>
        <p:txBody>
          <a:bodyPr/>
          <a:lstStyle/>
          <a:p>
            <a:pPr algn="ctr">
              <a:buNone/>
            </a:pPr>
            <a:r>
              <a:rPr lang="en-US" u="sng" dirty="0" smtClean="0"/>
              <a:t>Human Development South Asia Report 1999</a:t>
            </a:r>
            <a:endParaRPr lang="en-GB" dirty="0" smtClean="0"/>
          </a:p>
          <a:p>
            <a:pPr algn="ctr">
              <a:buNone/>
            </a:pPr>
            <a:r>
              <a:rPr lang="en-US" dirty="0" smtClean="0"/>
              <a:t>	</a:t>
            </a:r>
            <a:r>
              <a:rPr lang="en-US" sz="2400" dirty="0" smtClean="0"/>
              <a:t>“South Asia presents a fascinating combination of many contradictions.  It has governments that are high in governing and low in serving; it has parliaments that are elected by the poor but aid the rick; and society that asserts the rights of some but perpetuates exclusion for others.  Despite a marked improvement in the lives of few, there are many in South Asia who have been forgotten by formal institutions of governance.  These are the poor, the downtrodden and the most vulnerable of the society, suffering from acute deprivation on account of their income, caste, creed, gender or religion.  Their fortunes have not moved with those of the privileged few and this in itself is a deprivation of a depressing nature</a:t>
            </a:r>
            <a:r>
              <a:rPr lang="en-US" dirty="0" smtClean="0"/>
              <a:t>.”</a:t>
            </a:r>
            <a:endParaRPr lang="en-GB" dirty="0" smtClean="0"/>
          </a:p>
          <a:p>
            <a:pPr algn="ctr">
              <a:buNone/>
            </a:pPr>
            <a:endParaRPr lang="en-GB" dirty="0"/>
          </a:p>
        </p:txBody>
      </p:sp>
      <p:sp>
        <p:nvSpPr>
          <p:cNvPr id="4" name="Slide Number Placeholder 3"/>
          <p:cNvSpPr>
            <a:spLocks noGrp="1"/>
          </p:cNvSpPr>
          <p:nvPr>
            <p:ph type="sldNum" sz="quarter" idx="12"/>
          </p:nvPr>
        </p:nvSpPr>
        <p:spPr>
          <a:xfrm>
            <a:off x="7658100" y="6553200"/>
            <a:ext cx="480060" cy="286512"/>
          </a:xfrm>
        </p:spPr>
        <p:txBody>
          <a:bodyPr/>
          <a:lstStyle/>
          <a:p>
            <a:fld id="{DD9C0D94-B0AF-4708-8631-190FA841C161}" type="slidenum">
              <a:rPr lang="en-GB" smtClean="0"/>
              <a:pPr/>
              <a:t>5</a:t>
            </a:fld>
            <a:endParaRPr lang="en-GB" dirty="0"/>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indent="-342900">
              <a:buFont typeface="Courier New" pitchFamily="49" charset="0"/>
              <a:buChar char="o"/>
            </a:pPr>
            <a:r>
              <a:rPr lang="en-US" dirty="0" smtClean="0"/>
              <a:t>District Management Group to be renamed as Pakistan Administrative Services</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Contract, short term, part time employment and use of consultants to be encouraged </a:t>
            </a:r>
          </a:p>
          <a:p>
            <a:pPr>
              <a:buFont typeface="Courier New" pitchFamily="49" charset="0"/>
              <a:buChar char="o"/>
            </a:pPr>
            <a:endParaRPr lang="en-US" dirty="0" smtClean="0"/>
          </a:p>
          <a:p>
            <a:pPr>
              <a:buFont typeface="Courier New" pitchFamily="49" charset="0"/>
              <a:buChar char="o"/>
            </a:pPr>
            <a:r>
              <a:rPr lang="en-US" dirty="0" smtClean="0"/>
              <a:t>Need for specialized workforce in knowledge based economy</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50</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7132320" cy="4127627"/>
          </a:xfrm>
        </p:spPr>
        <p:txBody>
          <a:bodyPr>
            <a:normAutofit/>
          </a:bodyPr>
          <a:lstStyle/>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Specialized skills requirement in Economics, Social Development, Human Resource and Regulation</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Creation of </a:t>
            </a:r>
            <a:r>
              <a:rPr lang="en-US" u="sng" dirty="0" smtClean="0"/>
              <a:t>National Executive Service </a:t>
            </a:r>
            <a:r>
              <a:rPr lang="en-US" dirty="0" smtClean="0"/>
              <a:t>to supplement key policy making positions by specialists </a:t>
            </a:r>
          </a:p>
          <a:p>
            <a:pPr>
              <a:buFont typeface="Courier New" pitchFamily="49" charset="0"/>
              <a:buChar char="o"/>
            </a:pPr>
            <a:endParaRPr lang="en-US" dirty="0" smtClean="0"/>
          </a:p>
          <a:p>
            <a:pPr>
              <a:buFont typeface="Courier New" pitchFamily="49" charset="0"/>
              <a:buChar char="o"/>
            </a:pPr>
            <a:r>
              <a:rPr lang="en-US" dirty="0" smtClean="0"/>
              <a:t>Selection to be made by FPSC/PPSC through a competitive process for filling senior positions in Grade 20 -22 in secretariats </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51</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43000"/>
            <a:ext cx="7132320" cy="4127627"/>
          </a:xfrm>
        </p:spPr>
        <p:txBody>
          <a:bodyPr>
            <a:normAutofit/>
          </a:bodyPr>
          <a:lstStyle/>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Candidates will have to fulfill the requisite criteria of education, experience  and past performance </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Selection to NES to be based on merit. Competency, transparency and specialized skills</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Equal opportunity to all officers irrespective of quota and better compensation</a:t>
            </a:r>
          </a:p>
          <a:p>
            <a:pPr marL="342900" indent="-342900">
              <a:buFont typeface="Courier New" pitchFamily="49" charset="0"/>
              <a:buChar char="o"/>
            </a:pPr>
            <a:endParaRPr lang="en-US" dirty="0" smtClean="0"/>
          </a:p>
        </p:txBody>
      </p:sp>
      <p:sp>
        <p:nvSpPr>
          <p:cNvPr id="4" name="Slide Number Placeholder 3"/>
          <p:cNvSpPr>
            <a:spLocks noGrp="1"/>
          </p:cNvSpPr>
          <p:nvPr>
            <p:ph type="sldNum" sz="quarter" idx="12"/>
          </p:nvPr>
        </p:nvSpPr>
        <p:spPr/>
        <p:txBody>
          <a:bodyPr/>
          <a:lstStyle/>
          <a:p>
            <a:fld id="{DD9C0D94-B0AF-4708-8631-190FA841C161}" type="slidenum">
              <a:rPr lang="en-GB" smtClean="0"/>
              <a:pPr/>
              <a:t>52</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066800"/>
            <a:ext cx="7132320" cy="4422647"/>
          </a:xfrm>
        </p:spPr>
        <p:txBody>
          <a:bodyPr>
            <a:normAutofit/>
          </a:bodyPr>
          <a:lstStyle/>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Fast track promotion prospects and attractive compensation package will provide incentives for better performance, high quality output and minimize corruption and rent-seeking.</a:t>
            </a:r>
          </a:p>
          <a:p>
            <a:pPr marL="342900" indent="-342900">
              <a:buFont typeface="Courier New" pitchFamily="49" charset="0"/>
              <a:buChar char="o"/>
            </a:pPr>
            <a:endParaRPr lang="en-GB" dirty="0" smtClean="0"/>
          </a:p>
          <a:p>
            <a:pPr marL="342900" indent="-342900">
              <a:buFont typeface="Courier New" pitchFamily="49" charset="0"/>
              <a:buChar char="o"/>
            </a:pPr>
            <a:r>
              <a:rPr lang="en-US" dirty="0" smtClean="0"/>
              <a:t>Introduction of three specialized cadres along with general cadres at senior levels</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Open to Civil Servants from Government and Private sector</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53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 Reforms</a:t>
            </a:r>
            <a:endParaRPr lang="en-GB" dirty="0"/>
          </a:p>
        </p:txBody>
      </p:sp>
      <p:sp>
        <p:nvSpPr>
          <p:cNvPr id="3" name="Text Placeholder 2"/>
          <p:cNvSpPr>
            <a:spLocks noGrp="1"/>
          </p:cNvSpPr>
          <p:nvPr>
            <p:ph type="body" idx="1"/>
          </p:nvPr>
        </p:nvSpPr>
        <p:spPr/>
        <p:txBody>
          <a:bodyPr/>
          <a:lstStyle/>
          <a:p>
            <a:r>
              <a:rPr lang="en-US" dirty="0" smtClean="0"/>
              <a:t>Recruitment &amp; Selection</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54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980440"/>
          </a:xfrm>
        </p:spPr>
        <p:txBody>
          <a:bodyPr/>
          <a:lstStyle/>
          <a:p>
            <a:r>
              <a:rPr lang="en-US" dirty="0" smtClean="0"/>
              <a:t>Recruitment &amp; Selection</a:t>
            </a:r>
            <a:r>
              <a:rPr lang="en-GB" dirty="0" smtClean="0"/>
              <a:t> 			</a:t>
            </a:r>
            <a:r>
              <a:rPr lang="en-GB" sz="2800" dirty="0" smtClean="0"/>
              <a:t>1/6</a:t>
            </a:r>
            <a:endParaRPr lang="en-GB" sz="2800" dirty="0"/>
          </a:p>
        </p:txBody>
      </p:sp>
      <p:sp>
        <p:nvSpPr>
          <p:cNvPr id="3" name="Content Placeholder 2"/>
          <p:cNvSpPr>
            <a:spLocks noGrp="1"/>
          </p:cNvSpPr>
          <p:nvPr>
            <p:ph idx="1"/>
          </p:nvPr>
        </p:nvSpPr>
        <p:spPr>
          <a:xfrm>
            <a:off x="685800" y="1600201"/>
            <a:ext cx="7924800" cy="4648200"/>
          </a:xfrm>
        </p:spPr>
        <p:txBody>
          <a:bodyPr>
            <a:normAutofit/>
          </a:bodyPr>
          <a:lstStyle/>
          <a:p>
            <a:pPr marL="342900" indent="-342900" algn="ctr">
              <a:buNone/>
            </a:pPr>
            <a:r>
              <a:rPr lang="en-US" sz="2600" b="1" u="sng" dirty="0" smtClean="0"/>
              <a:t>Problems</a:t>
            </a:r>
            <a:endParaRPr lang="en-US" u="sng" dirty="0" smtClean="0"/>
          </a:p>
          <a:p>
            <a:pPr marL="342900" indent="-342900">
              <a:buFont typeface="Courier New"/>
              <a:buChar char="o"/>
            </a:pPr>
            <a:r>
              <a:rPr lang="en-US" dirty="0" smtClean="0"/>
              <a:t>Current recruitment system does not take into account aptitude, knowledge and skills of candidates</a:t>
            </a:r>
          </a:p>
          <a:p>
            <a:pPr marL="342900" indent="-342900">
              <a:buFont typeface="Courier New"/>
              <a:buChar char="o"/>
            </a:pPr>
            <a:endParaRPr lang="en-US" dirty="0" smtClean="0"/>
          </a:p>
          <a:p>
            <a:pPr marL="342900" indent="-342900">
              <a:buFont typeface="Courier New"/>
              <a:buChar char="o"/>
            </a:pPr>
            <a:r>
              <a:rPr lang="en-US" dirty="0" smtClean="0"/>
              <a:t>Analytical and problem solving skills are not tested through the examination</a:t>
            </a:r>
          </a:p>
          <a:p>
            <a:pPr marL="342900" indent="-342900">
              <a:buFont typeface="Courier New"/>
              <a:buChar char="o"/>
            </a:pPr>
            <a:endParaRPr lang="en-US" dirty="0" smtClean="0"/>
          </a:p>
          <a:p>
            <a:pPr marL="342900" indent="-342900">
              <a:buFont typeface="Courier New"/>
              <a:buChar char="o"/>
            </a:pPr>
            <a:r>
              <a:rPr lang="en-US" dirty="0" smtClean="0"/>
              <a:t>Previous work experience and academic qualifications are given zero weight-age.</a:t>
            </a:r>
          </a:p>
          <a:p>
            <a:pPr marL="342900" indent="-342900">
              <a:buFont typeface="Courier New"/>
              <a:buChar char="o"/>
            </a:pPr>
            <a:endParaRPr lang="en-US" dirty="0" smtClean="0"/>
          </a:p>
          <a:p>
            <a:pPr marL="342900" lvl="0" indent="-342900">
              <a:buFont typeface="Courier New"/>
              <a:buChar char="o"/>
            </a:pPr>
            <a:endParaRPr lang="en-GB" dirty="0" smtClean="0"/>
          </a:p>
          <a:p>
            <a:pPr marL="342900" indent="-342900">
              <a:buFont typeface="Courier New"/>
              <a:buChar char="o"/>
            </a:pPr>
            <a:endParaRPr lang="en-US" dirty="0" smtClean="0"/>
          </a:p>
        </p:txBody>
      </p:sp>
      <p:sp>
        <p:nvSpPr>
          <p:cNvPr id="4" name="Slide Number Placeholder 3"/>
          <p:cNvSpPr>
            <a:spLocks noGrp="1"/>
          </p:cNvSpPr>
          <p:nvPr>
            <p:ph type="sldNum" sz="quarter" idx="12"/>
          </p:nvPr>
        </p:nvSpPr>
        <p:spPr/>
        <p:txBody>
          <a:bodyPr/>
          <a:lstStyle/>
          <a:p>
            <a:fld id="{DD9C0D94-B0AF-4708-8631-190FA841C161}" type="slidenum">
              <a:rPr lang="en-GB" smtClean="0"/>
              <a:pPr/>
              <a:t>55</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Recruitment &amp; Selection</a:t>
            </a:r>
            <a:r>
              <a:rPr lang="en-GB" dirty="0" smtClean="0"/>
              <a:t> 			</a:t>
            </a:r>
            <a:r>
              <a:rPr lang="en-GB" sz="3200" dirty="0" smtClean="0"/>
              <a:t>2/6</a:t>
            </a:r>
            <a:endParaRPr lang="en-GB" dirty="0"/>
          </a:p>
        </p:txBody>
      </p:sp>
      <p:sp>
        <p:nvSpPr>
          <p:cNvPr id="3" name="Content Placeholder 2"/>
          <p:cNvSpPr>
            <a:spLocks noGrp="1"/>
          </p:cNvSpPr>
          <p:nvPr>
            <p:ph idx="1"/>
          </p:nvPr>
        </p:nvSpPr>
        <p:spPr/>
        <p:txBody>
          <a:bodyPr/>
          <a:lstStyle/>
          <a:p>
            <a:pPr marL="342900" indent="-342900">
              <a:buFont typeface="Courier New"/>
              <a:buChar char="o"/>
            </a:pPr>
            <a:r>
              <a:rPr lang="en-US" dirty="0" smtClean="0"/>
              <a:t>Personality and Psychological Assessment are more of formality </a:t>
            </a:r>
          </a:p>
          <a:p>
            <a:pPr marL="342900" indent="-342900">
              <a:buFont typeface="Courier New"/>
              <a:buChar char="o"/>
            </a:pPr>
            <a:endParaRPr lang="en-US" dirty="0" smtClean="0"/>
          </a:p>
          <a:p>
            <a:pPr marL="342900" indent="-342900">
              <a:buFont typeface="Courier New"/>
              <a:buChar char="o"/>
            </a:pPr>
            <a:r>
              <a:rPr lang="en-US" dirty="0" smtClean="0"/>
              <a:t>Non availability of job descriptions and Specifications </a:t>
            </a:r>
          </a:p>
          <a:p>
            <a:pPr marL="342900" indent="-342900">
              <a:buFont typeface="Courier New"/>
              <a:buChar char="o"/>
            </a:pPr>
            <a:endParaRPr lang="en-US" dirty="0" smtClean="0"/>
          </a:p>
          <a:p>
            <a:pPr marL="342900" indent="-342900">
              <a:buFont typeface="Courier New"/>
              <a:buChar char="o"/>
            </a:pPr>
            <a:r>
              <a:rPr lang="en-US" dirty="0" smtClean="0"/>
              <a:t> More Holistic approach towards recruitment and selection is required</a:t>
            </a:r>
          </a:p>
          <a:p>
            <a:pPr marL="342900" indent="-342900">
              <a:buFont typeface="Courier New"/>
              <a:buChar char="o"/>
            </a:pPr>
            <a:endParaRPr lang="en-US" dirty="0" smtClean="0"/>
          </a:p>
          <a:p>
            <a:pPr marL="342900" indent="-342900">
              <a:buFont typeface="Courier New"/>
              <a:buChar char="o"/>
            </a:pPr>
            <a:r>
              <a:rPr lang="en-US" dirty="0" smtClean="0"/>
              <a:t>Active interaction  of FPSC/PPSC with universities is required</a:t>
            </a:r>
          </a:p>
          <a:p>
            <a:pPr marL="342900" indent="-342900">
              <a:buFont typeface="Courier New"/>
              <a:buChar char="o"/>
            </a:pPr>
            <a:endParaRPr lang="en-US" dirty="0" smtClean="0"/>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56</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Recruitment &amp; Selection</a:t>
            </a:r>
            <a:r>
              <a:rPr lang="en-GB" dirty="0" smtClean="0"/>
              <a:t> 			3/6</a:t>
            </a:r>
            <a:endParaRPr lang="en-GB" dirty="0"/>
          </a:p>
        </p:txBody>
      </p:sp>
      <p:sp>
        <p:nvSpPr>
          <p:cNvPr id="3" name="Content Placeholder 2"/>
          <p:cNvSpPr>
            <a:spLocks noGrp="1"/>
          </p:cNvSpPr>
          <p:nvPr>
            <p:ph idx="1"/>
          </p:nvPr>
        </p:nvSpPr>
        <p:spPr/>
        <p:txBody>
          <a:bodyPr>
            <a:normAutofit/>
          </a:bodyPr>
          <a:lstStyle/>
          <a:p>
            <a:pPr marL="342900" indent="-342900">
              <a:buFont typeface="Courier New"/>
              <a:buChar char="o"/>
            </a:pPr>
            <a:endParaRPr lang="en-US" dirty="0" smtClean="0"/>
          </a:p>
          <a:p>
            <a:pPr marL="342900" indent="-342900">
              <a:buFont typeface="Courier New"/>
              <a:buChar char="o"/>
            </a:pPr>
            <a:r>
              <a:rPr lang="en-US" dirty="0" smtClean="0"/>
              <a:t>Presentation in job fairs and open houses to give presentations to interested candidates</a:t>
            </a:r>
          </a:p>
          <a:p>
            <a:pPr marL="342900" indent="-342900">
              <a:buFont typeface="Courier New"/>
              <a:buChar char="o"/>
            </a:pPr>
            <a:endParaRPr lang="en-US" dirty="0" smtClean="0"/>
          </a:p>
          <a:p>
            <a:pPr marL="342900" indent="-342900">
              <a:buFont typeface="Courier New"/>
              <a:buChar char="o"/>
            </a:pPr>
            <a:r>
              <a:rPr lang="en-US" dirty="0" smtClean="0"/>
              <a:t>Job descriptions and specifications for both cadre and ex cadre positions</a:t>
            </a:r>
          </a:p>
          <a:p>
            <a:pPr marL="342900" indent="-342900">
              <a:buFont typeface="Courier New"/>
              <a:buChar char="o"/>
            </a:pPr>
            <a:endParaRPr lang="en-US" dirty="0" smtClean="0"/>
          </a:p>
          <a:p>
            <a:pPr marL="342900" indent="-342900">
              <a:buFont typeface="Courier New"/>
              <a:buChar char="o"/>
            </a:pPr>
            <a:r>
              <a:rPr lang="en-US" dirty="0" smtClean="0"/>
              <a:t>Candidates should be tested for Managerial as well as Administrative Skills</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57</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599440"/>
          </a:xfrm>
        </p:spPr>
        <p:txBody>
          <a:bodyPr>
            <a:normAutofit fontScale="90000"/>
          </a:bodyPr>
          <a:lstStyle/>
          <a:p>
            <a:r>
              <a:rPr lang="en-US" dirty="0" smtClean="0"/>
              <a:t>Recruitment &amp; Selection</a:t>
            </a:r>
            <a:r>
              <a:rPr lang="en-GB" dirty="0" smtClean="0"/>
              <a:t> 			4/6</a:t>
            </a:r>
            <a:endParaRPr lang="en-GB" dirty="0"/>
          </a:p>
        </p:txBody>
      </p:sp>
      <p:sp>
        <p:nvSpPr>
          <p:cNvPr id="3" name="Content Placeholder 2"/>
          <p:cNvSpPr>
            <a:spLocks noGrp="1"/>
          </p:cNvSpPr>
          <p:nvPr>
            <p:ph idx="1"/>
          </p:nvPr>
        </p:nvSpPr>
        <p:spPr>
          <a:xfrm>
            <a:off x="609600" y="1447800"/>
            <a:ext cx="8077200" cy="4876799"/>
          </a:xfrm>
        </p:spPr>
        <p:txBody>
          <a:bodyPr>
            <a:normAutofit/>
          </a:bodyPr>
          <a:lstStyle/>
          <a:p>
            <a:r>
              <a:rPr lang="en-US" dirty="0" smtClean="0"/>
              <a:t>fresh recruitment should be discontinued in the following two services and a plan for corporatization of these will be prepared along with a transition plan:</a:t>
            </a:r>
            <a:endParaRPr lang="en-GB" dirty="0" smtClean="0"/>
          </a:p>
          <a:p>
            <a:pPr lvl="0"/>
            <a:r>
              <a:rPr lang="en-US" dirty="0" smtClean="0"/>
              <a:t>Pakistan Railway Service</a:t>
            </a:r>
            <a:endParaRPr lang="en-GB" dirty="0" smtClean="0"/>
          </a:p>
          <a:p>
            <a:pPr lvl="0"/>
            <a:r>
              <a:rPr lang="en-US" dirty="0" smtClean="0"/>
              <a:t>Pakistan Postal Service</a:t>
            </a:r>
          </a:p>
          <a:p>
            <a:pPr lvl="0"/>
            <a:endParaRPr lang="en-GB" dirty="0" smtClean="0"/>
          </a:p>
          <a:p>
            <a:r>
              <a:rPr lang="en-US" dirty="0" smtClean="0"/>
              <a:t>Railways and Post Office are competing with private operators </a:t>
            </a:r>
            <a:r>
              <a:rPr lang="en-US" dirty="0" err="1" smtClean="0"/>
              <a:t>i.e</a:t>
            </a:r>
            <a:r>
              <a:rPr lang="en-US" dirty="0" smtClean="0"/>
              <a:t> road transport and courier services.</a:t>
            </a:r>
          </a:p>
          <a:p>
            <a:endParaRPr lang="en-US" dirty="0" smtClean="0"/>
          </a:p>
          <a:p>
            <a:r>
              <a:rPr lang="en-US" dirty="0" smtClean="0"/>
              <a:t> Conversion into autonomous commercial organizations with their own decision making authority and accountability.</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58</a:t>
            </a:fld>
            <a:endParaRPr lang="en-GB"/>
          </a:p>
        </p:txBody>
      </p:sp>
    </p:spTree>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828040"/>
          </a:xfrm>
        </p:spPr>
        <p:txBody>
          <a:bodyPr>
            <a:normAutofit/>
          </a:bodyPr>
          <a:lstStyle/>
          <a:p>
            <a:r>
              <a:rPr lang="en-US" dirty="0" smtClean="0"/>
              <a:t>Recruitment &amp; Selection</a:t>
            </a:r>
            <a:r>
              <a:rPr lang="en-GB" dirty="0" smtClean="0"/>
              <a:t> 			</a:t>
            </a:r>
            <a:r>
              <a:rPr lang="en-GB" sz="2800" dirty="0" smtClean="0"/>
              <a:t>5/6</a:t>
            </a:r>
            <a:endParaRPr lang="en-GB" dirty="0"/>
          </a:p>
        </p:txBody>
      </p:sp>
      <p:sp>
        <p:nvSpPr>
          <p:cNvPr id="3" name="Content Placeholder 2"/>
          <p:cNvSpPr>
            <a:spLocks noGrp="1"/>
          </p:cNvSpPr>
          <p:nvPr>
            <p:ph idx="1"/>
          </p:nvPr>
        </p:nvSpPr>
        <p:spPr>
          <a:xfrm>
            <a:off x="533400" y="1752600"/>
            <a:ext cx="8001000" cy="4724400"/>
          </a:xfrm>
        </p:spPr>
        <p:txBody>
          <a:bodyPr>
            <a:normAutofit/>
          </a:bodyPr>
          <a:lstStyle/>
          <a:p>
            <a:r>
              <a:rPr lang="en-US" dirty="0" smtClean="0"/>
              <a:t>In case of Commerce and Trade Group, the two main avenues for career progression were</a:t>
            </a:r>
          </a:p>
          <a:p>
            <a:pPr>
              <a:buNone/>
            </a:pPr>
            <a:r>
              <a:rPr lang="en-US" dirty="0" smtClean="0"/>
              <a:t>	(a) Export Promotion Bureau (EPB) </a:t>
            </a:r>
          </a:p>
          <a:p>
            <a:pPr>
              <a:buNone/>
            </a:pPr>
            <a:r>
              <a:rPr lang="en-US" dirty="0" smtClean="0"/>
              <a:t>	(b) Commercial Counselors abroad. </a:t>
            </a:r>
          </a:p>
          <a:p>
            <a:endParaRPr lang="en-US" dirty="0" smtClean="0"/>
          </a:p>
          <a:p>
            <a:r>
              <a:rPr lang="en-US" dirty="0" smtClean="0"/>
              <a:t> Conversion of  EPB into an autonomous Trade Development Authority (TDA) which will recruit its own personnel.</a:t>
            </a:r>
          </a:p>
          <a:p>
            <a:endParaRPr lang="en-US" dirty="0" smtClean="0"/>
          </a:p>
          <a:p>
            <a:r>
              <a:rPr lang="en-US" dirty="0" smtClean="0"/>
              <a:t> posts of Commercial Counselors abroad to be filled through a competitive selection process, open to both public and private sector.</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59</a:t>
            </a:fld>
            <a:endParaRPr lang="en-GB"/>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152400"/>
            <a:ext cx="7132320" cy="990600"/>
          </a:xfrm>
        </p:spPr>
        <p:txBody>
          <a:bodyPr/>
          <a:lstStyle/>
          <a:p>
            <a:r>
              <a:rPr lang="en-US" dirty="0" smtClean="0"/>
              <a:t>Introduction					</a:t>
            </a:r>
            <a:r>
              <a:rPr lang="en-US" sz="2800" dirty="0" smtClean="0"/>
              <a:t>2/3</a:t>
            </a:r>
            <a:endParaRPr lang="en-GB" dirty="0"/>
          </a:p>
        </p:txBody>
      </p:sp>
      <p:sp>
        <p:nvSpPr>
          <p:cNvPr id="3" name="Content Placeholder 2"/>
          <p:cNvSpPr>
            <a:spLocks noGrp="1"/>
          </p:cNvSpPr>
          <p:nvPr>
            <p:ph idx="1"/>
          </p:nvPr>
        </p:nvSpPr>
        <p:spPr>
          <a:xfrm>
            <a:off x="1005840" y="1295401"/>
            <a:ext cx="7132320" cy="4734180"/>
          </a:xfrm>
        </p:spPr>
        <p:txBody>
          <a:bodyPr>
            <a:noAutofit/>
          </a:bodyPr>
          <a:lstStyle/>
          <a:p>
            <a:pPr algn="ctr">
              <a:buNone/>
            </a:pPr>
            <a:r>
              <a:rPr lang="en-US" sz="2400" dirty="0" smtClean="0"/>
              <a:t>“Governance constitutes for ordinary people, a daily struggle for survival and dignity.  Ordinary people are too often humiliated at the hands of public institutions.  For them, lack of good governance means police brutality, corruption in accessing basic public services, ghost schools, teacher absenteeism, missing medicines, high cost and low access to justice, criminalization of politics and lack of social justice.  These are just few manifestations of the crisis of governance.”</a:t>
            </a:r>
          </a:p>
          <a:p>
            <a:pPr algn="ctr">
              <a:buNone/>
            </a:pPr>
            <a:endParaRPr lang="en-US" sz="2400" dirty="0" smtClean="0"/>
          </a:p>
          <a:p>
            <a:pPr algn="ctr">
              <a:buNone/>
            </a:pPr>
            <a:r>
              <a:rPr lang="en-US" sz="2400" dirty="0" smtClean="0"/>
              <a:t>UNDP -Human Development Report for  South Asia – 2005 </a:t>
            </a:r>
          </a:p>
          <a:p>
            <a:pPr algn="ctr">
              <a:buNone/>
            </a:pPr>
            <a:endParaRPr lang="en-GB" sz="24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6</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Recruitment &amp; Selection</a:t>
            </a:r>
            <a:r>
              <a:rPr lang="en-GB" dirty="0" smtClean="0"/>
              <a:t> 			6/6</a:t>
            </a:r>
            <a:r>
              <a:rPr lang="en-US" dirty="0" smtClean="0"/>
              <a:t/>
            </a:r>
            <a:br>
              <a:rPr lang="en-US" dirty="0" smtClean="0"/>
            </a:br>
            <a:r>
              <a:rPr lang="en-US" dirty="0" smtClean="0"/>
              <a:t/>
            </a:r>
            <a:br>
              <a:rPr lang="en-US" dirty="0" smtClean="0"/>
            </a:br>
            <a:r>
              <a:rPr lang="en-US" u="sng" dirty="0" smtClean="0"/>
              <a:t>Recruitment Procedure</a:t>
            </a:r>
            <a:endParaRPr lang="en-GB" u="sng" dirty="0"/>
          </a:p>
        </p:txBody>
      </p:sp>
      <p:graphicFrame>
        <p:nvGraphicFramePr>
          <p:cNvPr id="4" name="Content Placeholder 3"/>
          <p:cNvGraphicFramePr>
            <a:graphicFrameLocks noGrp="1"/>
          </p:cNvGraphicFramePr>
          <p:nvPr>
            <p:ph idx="1"/>
          </p:nvPr>
        </p:nvGraphicFramePr>
        <p:xfrm>
          <a:off x="381000" y="1901825"/>
          <a:ext cx="8305799" cy="4127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DD9C0D94-B0AF-4708-8631-190FA841C161}" type="slidenum">
              <a:rPr lang="en-GB" smtClean="0"/>
              <a:pPr/>
              <a:t>60</a:t>
            </a:fld>
            <a:endParaRPr lang="en-GB"/>
          </a:p>
        </p:txBody>
      </p:sp>
      <p:sp>
        <p:nvSpPr>
          <p:cNvPr id="6" name="Footer Placeholder 5"/>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Services Reforms</a:t>
            </a:r>
            <a:endParaRPr lang="en-GB" dirty="0"/>
          </a:p>
        </p:txBody>
      </p:sp>
      <p:sp>
        <p:nvSpPr>
          <p:cNvPr id="3" name="Text Placeholder 2"/>
          <p:cNvSpPr>
            <a:spLocks noGrp="1"/>
          </p:cNvSpPr>
          <p:nvPr>
            <p:ph type="body" idx="1"/>
          </p:nvPr>
        </p:nvSpPr>
        <p:spPr/>
        <p:txBody>
          <a:bodyPr/>
          <a:lstStyle/>
          <a:p>
            <a:r>
              <a:rPr lang="en-US" dirty="0" smtClean="0"/>
              <a:t>Training &amp; Development</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61</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&amp; Development</a:t>
            </a:r>
            <a:r>
              <a:rPr lang="en-GB" dirty="0" smtClean="0"/>
              <a:t>			1/5</a:t>
            </a:r>
            <a:endParaRPr lang="en-GB" dirty="0"/>
          </a:p>
        </p:txBody>
      </p:sp>
      <p:sp>
        <p:nvSpPr>
          <p:cNvPr id="3" name="Content Placeholder 2"/>
          <p:cNvSpPr>
            <a:spLocks noGrp="1"/>
          </p:cNvSpPr>
          <p:nvPr>
            <p:ph idx="1"/>
          </p:nvPr>
        </p:nvSpPr>
        <p:spPr/>
        <p:txBody>
          <a:bodyPr/>
          <a:lstStyle/>
          <a:p>
            <a:pPr marL="342900" indent="-342900">
              <a:buFont typeface="Courier New"/>
              <a:buChar char="o"/>
            </a:pPr>
            <a:r>
              <a:rPr lang="en-US" dirty="0" smtClean="0"/>
              <a:t>Institutional Capacity Building of Training Institutes</a:t>
            </a:r>
          </a:p>
          <a:p>
            <a:pPr marL="342900" indent="-342900">
              <a:buFont typeface="Courier New"/>
              <a:buChar char="o"/>
            </a:pPr>
            <a:endParaRPr lang="en-US" dirty="0" smtClean="0"/>
          </a:p>
          <a:p>
            <a:pPr marL="342900" indent="-342900">
              <a:buFont typeface="Courier New"/>
              <a:buChar char="o"/>
            </a:pPr>
            <a:r>
              <a:rPr lang="en-US" dirty="0" smtClean="0"/>
              <a:t>Focus on imparting technical trainings to civil servants at Provincial level</a:t>
            </a:r>
          </a:p>
          <a:p>
            <a:pPr marL="342900" indent="-342900">
              <a:buFont typeface="Courier New"/>
              <a:buChar char="o"/>
            </a:pPr>
            <a:endParaRPr lang="en-US" dirty="0" smtClean="0"/>
          </a:p>
          <a:p>
            <a:pPr marL="342900" indent="-342900">
              <a:buFont typeface="Courier New"/>
              <a:buChar char="o"/>
            </a:pPr>
            <a:r>
              <a:rPr lang="en-US" dirty="0" smtClean="0"/>
              <a:t>Training of ex-cadre officers on same lines as cadre officers</a:t>
            </a:r>
          </a:p>
          <a:p>
            <a:pPr marL="342900" indent="-342900">
              <a:buFont typeface="Courier New"/>
              <a:buChar char="o"/>
            </a:pPr>
            <a:endParaRPr lang="en-US" dirty="0" smtClean="0"/>
          </a:p>
          <a:p>
            <a:pPr marL="342900" indent="-342900">
              <a:buFont typeface="Courier New"/>
              <a:buChar char="o"/>
            </a:pPr>
            <a:r>
              <a:rPr lang="en-US" dirty="0" smtClean="0"/>
              <a:t>Compensation and Incentives of staff of training academies should be at par with NSPP with extra points for promotion</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62</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&amp; Development</a:t>
            </a:r>
            <a:r>
              <a:rPr lang="en-GB" dirty="0" smtClean="0"/>
              <a:t>			2/5</a:t>
            </a:r>
            <a:endParaRPr lang="en-GB"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Standards of Instructions, Pedagogy, Testing and Certification of all training institutions should meet the standards of NSPP</a:t>
            </a:r>
          </a:p>
          <a:p>
            <a:pPr>
              <a:buFont typeface="Courier New" pitchFamily="49" charset="0"/>
              <a:buChar char="o"/>
            </a:pPr>
            <a:endParaRPr lang="en-US" dirty="0" smtClean="0"/>
          </a:p>
          <a:p>
            <a:pPr marL="342900" indent="-342900">
              <a:buFont typeface="Courier New" pitchFamily="49" charset="0"/>
              <a:buChar char="o"/>
            </a:pPr>
            <a:r>
              <a:rPr lang="en-US" dirty="0" smtClean="0"/>
              <a:t>All training institutions should be made autonomous bodies with their own BOD and respective secretaries /ministers as heads</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Training Institutions should be given financial, administrative and operational powers</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63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&amp; Development</a:t>
            </a:r>
            <a:r>
              <a:rPr lang="en-GB" dirty="0" smtClean="0"/>
              <a:t>			3/5</a:t>
            </a:r>
            <a:endParaRPr lang="en-GB" dirty="0"/>
          </a:p>
        </p:txBody>
      </p:sp>
      <p:sp>
        <p:nvSpPr>
          <p:cNvPr id="3" name="Content Placeholder 2"/>
          <p:cNvSpPr>
            <a:spLocks noGrp="1"/>
          </p:cNvSpPr>
          <p:nvPr>
            <p:ph idx="1"/>
          </p:nvPr>
        </p:nvSpPr>
        <p:spPr/>
        <p:txBody>
          <a:bodyPr>
            <a:normAutofit/>
          </a:bodyPr>
          <a:lstStyle/>
          <a:p>
            <a:pPr marL="342900" indent="-342900">
              <a:buFont typeface="Courier New"/>
              <a:buChar char="o"/>
            </a:pPr>
            <a:r>
              <a:rPr lang="en-US" dirty="0" smtClean="0"/>
              <a:t>Training institutions should also be mandated to develop the capacity for policy research in their respective areas of expertise and thus provide inputs to the Ministries in their policy formulation work. </a:t>
            </a:r>
          </a:p>
          <a:p>
            <a:endParaRPr lang="en-US" dirty="0" smtClean="0"/>
          </a:p>
          <a:p>
            <a:pPr marL="342900" indent="-342900">
              <a:buFont typeface="Courier New"/>
              <a:buChar char="o"/>
            </a:pPr>
            <a:r>
              <a:rPr lang="en-US" dirty="0" smtClean="0"/>
              <a:t>Centralized Training Division under the Cabinet Secretariat should be formed</a:t>
            </a:r>
          </a:p>
          <a:p>
            <a:pPr marL="342900" indent="-342900">
              <a:buFont typeface="Courier New"/>
              <a:buChar char="o"/>
            </a:pPr>
            <a:endParaRPr lang="en-US" dirty="0" smtClean="0"/>
          </a:p>
          <a:p>
            <a:pPr marL="342900" indent="-342900">
              <a:buFont typeface="Courier New"/>
              <a:buChar char="o"/>
            </a:pPr>
            <a:r>
              <a:rPr lang="en-US" dirty="0" smtClean="0"/>
              <a:t>Training need assessment (TNA) of all cadre and ex-cadre officers</a:t>
            </a:r>
          </a:p>
          <a:p>
            <a:pPr marL="342900" indent="-342900">
              <a:buFont typeface="Courier New"/>
              <a:buChar char="o"/>
            </a:pPr>
            <a:endParaRPr lang="en-US" dirty="0" smtClean="0"/>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64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&amp; Development</a:t>
            </a:r>
            <a:r>
              <a:rPr lang="en-GB" dirty="0" smtClean="0"/>
              <a:t>		4/5</a:t>
            </a:r>
            <a:endParaRPr lang="en-GB" dirty="0"/>
          </a:p>
        </p:txBody>
      </p:sp>
      <p:sp>
        <p:nvSpPr>
          <p:cNvPr id="3" name="Content Placeholder 2"/>
          <p:cNvSpPr>
            <a:spLocks noGrp="1"/>
          </p:cNvSpPr>
          <p:nvPr>
            <p:ph idx="1"/>
          </p:nvPr>
        </p:nvSpPr>
        <p:spPr/>
        <p:txBody>
          <a:bodyPr/>
          <a:lstStyle/>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Monitor, track and maintain, an updated scorecard of training received by each officer. </a:t>
            </a:r>
          </a:p>
          <a:p>
            <a:pPr marL="342900" indent="-342900">
              <a:buFont typeface="Courier New" pitchFamily="49" charset="0"/>
              <a:buChar char="o"/>
            </a:pPr>
            <a:endParaRPr lang="en-US" dirty="0" smtClean="0"/>
          </a:p>
          <a:p>
            <a:pPr marL="342900" indent="-342900">
              <a:buFont typeface="Courier New" pitchFamily="49" charset="0"/>
              <a:buChar char="o"/>
            </a:pPr>
            <a:r>
              <a:rPr lang="en-US" dirty="0" smtClean="0"/>
              <a:t>Utilize the academic institutions and non-government training institutions, to augment the training resources in the public sector. </a:t>
            </a:r>
          </a:p>
          <a:p>
            <a:pPr marL="342900" indent="-342900">
              <a:buFont typeface="Courier New" pitchFamily="49" charset="0"/>
              <a:buChar char="o"/>
            </a:pPr>
            <a:endParaRPr lang="en-US" dirty="0" smtClean="0"/>
          </a:p>
          <a:p>
            <a:pPr>
              <a:buFont typeface="Courier New" pitchFamily="49" charset="0"/>
              <a:buChar char="o"/>
            </a:pPr>
            <a:r>
              <a:rPr lang="en-US" dirty="0" smtClean="0"/>
              <a:t>Undertake impact assessments of training courses after regular intervals </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65</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&amp; Development</a:t>
            </a:r>
            <a:r>
              <a:rPr lang="en-GB" dirty="0" smtClean="0"/>
              <a:t>			5/5</a:t>
            </a:r>
            <a:endParaRPr lang="en-GB" dirty="0"/>
          </a:p>
        </p:txBody>
      </p:sp>
      <p:sp>
        <p:nvSpPr>
          <p:cNvPr id="3" name="Content Placeholder 2"/>
          <p:cNvSpPr>
            <a:spLocks noGrp="1"/>
          </p:cNvSpPr>
          <p:nvPr>
            <p:ph idx="1"/>
          </p:nvPr>
        </p:nvSpPr>
        <p:spPr/>
        <p:txBody>
          <a:bodyPr/>
          <a:lstStyle/>
          <a:p>
            <a:endParaRPr lang="en-US" dirty="0" smtClean="0"/>
          </a:p>
          <a:p>
            <a:r>
              <a:rPr lang="en-US" dirty="0" smtClean="0"/>
              <a:t> Majority of ex-cadre officers serving in the Federal Government receive no systematic training for upgrading their technical and professional skills are a major setback on the quality of investment and operations of our development projects. </a:t>
            </a:r>
          </a:p>
          <a:p>
            <a:endParaRPr lang="en-US" dirty="0" smtClean="0"/>
          </a:p>
          <a:p>
            <a:pPr lvl="0"/>
            <a:r>
              <a:rPr lang="en-US" dirty="0" smtClean="0"/>
              <a:t>The other missing ingredient in training of civil servants in Pakistan, is the inculcation of soft skills – values, attitudes, orientation, and respect for citizens. </a:t>
            </a:r>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66</a:t>
            </a:fld>
            <a:endParaRPr lang="en-GB"/>
          </a:p>
        </p:txBody>
      </p:sp>
    </p:spTree>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Services Reforms</a:t>
            </a:r>
            <a:endParaRPr lang="en-GB" dirty="0"/>
          </a:p>
        </p:txBody>
      </p:sp>
      <p:sp>
        <p:nvSpPr>
          <p:cNvPr id="3" name="Text Placeholder 2"/>
          <p:cNvSpPr>
            <a:spLocks noGrp="1"/>
          </p:cNvSpPr>
          <p:nvPr>
            <p:ph type="body" idx="1"/>
          </p:nvPr>
        </p:nvSpPr>
        <p:spPr/>
        <p:txBody>
          <a:bodyPr>
            <a:normAutofit/>
          </a:bodyPr>
          <a:lstStyle/>
          <a:p>
            <a:r>
              <a:rPr lang="en-US" sz="3200" dirty="0" smtClean="0"/>
              <a:t>Performance Management</a:t>
            </a:r>
            <a:endParaRPr lang="en-GB" sz="32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67</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67360"/>
            <a:ext cx="7696200" cy="980440"/>
          </a:xfrm>
        </p:spPr>
        <p:txBody>
          <a:bodyPr>
            <a:normAutofit fontScale="90000"/>
          </a:bodyPr>
          <a:lstStyle/>
          <a:p>
            <a:r>
              <a:rPr lang="en-US" sz="3600" dirty="0" smtClean="0"/>
              <a:t>Performance Appraisal			1/4</a:t>
            </a:r>
            <a:r>
              <a:rPr lang="en-GB" sz="3600" dirty="0" smtClean="0"/>
              <a:t/>
            </a:r>
            <a:br>
              <a:rPr lang="en-GB" sz="3600" dirty="0" smtClean="0"/>
            </a:br>
            <a:endParaRPr lang="en-GB" dirty="0"/>
          </a:p>
        </p:txBody>
      </p:sp>
      <p:sp>
        <p:nvSpPr>
          <p:cNvPr id="3" name="Content Placeholder 2"/>
          <p:cNvSpPr>
            <a:spLocks noGrp="1"/>
          </p:cNvSpPr>
          <p:nvPr>
            <p:ph idx="1"/>
          </p:nvPr>
        </p:nvSpPr>
        <p:spPr>
          <a:xfrm>
            <a:off x="685800" y="1524000"/>
            <a:ext cx="8077200" cy="4724399"/>
          </a:xfrm>
        </p:spPr>
        <p:txBody>
          <a:bodyPr>
            <a:normAutofit/>
          </a:bodyPr>
          <a:lstStyle/>
          <a:p>
            <a:pPr marL="342900" indent="-342900">
              <a:buFont typeface="Courier New"/>
              <a:buChar char="o"/>
            </a:pPr>
            <a:endParaRPr lang="en-US" dirty="0" smtClean="0"/>
          </a:p>
          <a:p>
            <a:pPr marL="342900" indent="-342900">
              <a:buFont typeface="Courier New"/>
              <a:buChar char="o"/>
            </a:pPr>
            <a:r>
              <a:rPr lang="en-US" dirty="0" smtClean="0"/>
              <a:t>Eradicate the weaknesses &amp; empower public sector employees to become more proactive to contribute and deliver their work objectives</a:t>
            </a:r>
          </a:p>
          <a:p>
            <a:pPr marL="342900" indent="-342900">
              <a:buNone/>
            </a:pPr>
            <a:endParaRPr lang="en-US" dirty="0" smtClean="0"/>
          </a:p>
          <a:p>
            <a:pPr marL="342900" indent="-342900">
              <a:buFont typeface="Courier New"/>
              <a:buChar char="o"/>
            </a:pPr>
            <a:r>
              <a:rPr lang="en-US" dirty="0" smtClean="0"/>
              <a:t>Performance Management system should be linked to Training &amp; Development </a:t>
            </a:r>
          </a:p>
          <a:p>
            <a:pPr marL="342900" indent="-342900">
              <a:buFont typeface="Courier New"/>
              <a:buChar char="o"/>
            </a:pPr>
            <a:endParaRPr lang="en-US" dirty="0" smtClean="0"/>
          </a:p>
          <a:p>
            <a:pPr marL="342900" indent="-342900">
              <a:buFont typeface="Courier New"/>
              <a:buChar char="o"/>
            </a:pPr>
            <a:r>
              <a:rPr lang="en-US" dirty="0" smtClean="0"/>
              <a:t>High performers to be rewarded in both financial and non financial terms</a:t>
            </a:r>
          </a:p>
          <a:p>
            <a:pPr marL="342900" indent="-342900">
              <a:buFont typeface="Courier New"/>
              <a:buChar char="o"/>
            </a:pPr>
            <a:endParaRPr lang="en-US" dirty="0" smtClean="0"/>
          </a:p>
        </p:txBody>
      </p:sp>
      <p:sp>
        <p:nvSpPr>
          <p:cNvPr id="4" name="Slide Number Placeholder 3"/>
          <p:cNvSpPr>
            <a:spLocks noGrp="1"/>
          </p:cNvSpPr>
          <p:nvPr>
            <p:ph type="sldNum" sz="quarter" idx="12"/>
          </p:nvPr>
        </p:nvSpPr>
        <p:spPr/>
        <p:txBody>
          <a:bodyPr/>
          <a:lstStyle/>
          <a:p>
            <a:fld id="{DD9C0D94-B0AF-4708-8631-190FA841C161}" type="slidenum">
              <a:rPr lang="en-GB" smtClean="0"/>
              <a:pPr/>
              <a:t>68</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Performance Appraisal			2/4</a:t>
            </a:r>
            <a:endParaRPr lang="en-GB" dirty="0"/>
          </a:p>
        </p:txBody>
      </p:sp>
      <p:sp>
        <p:nvSpPr>
          <p:cNvPr id="3" name="Content Placeholder 2"/>
          <p:cNvSpPr>
            <a:spLocks noGrp="1"/>
          </p:cNvSpPr>
          <p:nvPr>
            <p:ph idx="1"/>
          </p:nvPr>
        </p:nvSpPr>
        <p:spPr>
          <a:xfrm>
            <a:off x="609600" y="1901953"/>
            <a:ext cx="8077200" cy="4127627"/>
          </a:xfrm>
        </p:spPr>
        <p:txBody>
          <a:bodyPr>
            <a:normAutofit/>
          </a:bodyPr>
          <a:lstStyle/>
          <a:p>
            <a:pPr marL="342900" indent="-342900"/>
            <a:r>
              <a:rPr lang="en-US" dirty="0" smtClean="0"/>
              <a:t>the system of Annual Confidential Report (ACR) should be replaced with an open Performance Evaluation Report (PER) </a:t>
            </a:r>
          </a:p>
          <a:p>
            <a:pPr marL="342900" indent="-342900"/>
            <a:endParaRPr lang="en-US" dirty="0" smtClean="0"/>
          </a:p>
          <a:p>
            <a:pPr marL="342900" indent="-342900"/>
            <a:r>
              <a:rPr lang="en-US" dirty="0" smtClean="0"/>
              <a:t>A move towards open, transparent and objective Performance Management System  which includes setting up of mutually agreed and realistic objectives</a:t>
            </a:r>
          </a:p>
          <a:p>
            <a:pPr marL="342900" indent="-342900"/>
            <a:endParaRPr lang="en-US" dirty="0" smtClean="0"/>
          </a:p>
          <a:p>
            <a:pPr marL="342900" indent="-342900"/>
            <a:r>
              <a:rPr lang="en-US" dirty="0" smtClean="0"/>
              <a:t> Ensuring that post holder and reporting officer are clear about objectives from the outset also these are realistic, achievable challenging</a:t>
            </a:r>
          </a:p>
          <a:p>
            <a:pPr marL="342900" indent="-342900"/>
            <a:endParaRPr lang="en-US"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69</a:t>
            </a:fld>
            <a:endParaRPr lang="en-GB"/>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228600"/>
            <a:ext cx="7132320" cy="838200"/>
          </a:xfrm>
        </p:spPr>
        <p:txBody>
          <a:bodyPr/>
          <a:lstStyle/>
          <a:p>
            <a:pPr algn="ctr"/>
            <a:r>
              <a:rPr lang="en-US" dirty="0" smtClean="0"/>
              <a:t>Introduction				</a:t>
            </a:r>
            <a:r>
              <a:rPr lang="en-US" sz="2400" dirty="0" smtClean="0"/>
              <a:t>3/3</a:t>
            </a:r>
            <a:endParaRPr lang="en-GB" dirty="0"/>
          </a:p>
        </p:txBody>
      </p:sp>
      <p:sp>
        <p:nvSpPr>
          <p:cNvPr id="3" name="Content Placeholder 2"/>
          <p:cNvSpPr>
            <a:spLocks noGrp="1"/>
          </p:cNvSpPr>
          <p:nvPr>
            <p:ph idx="1"/>
          </p:nvPr>
        </p:nvSpPr>
        <p:spPr>
          <a:xfrm>
            <a:off x="381000" y="1295400"/>
            <a:ext cx="8382000" cy="5105401"/>
          </a:xfrm>
        </p:spPr>
        <p:txBody>
          <a:bodyPr>
            <a:normAutofit/>
          </a:bodyPr>
          <a:lstStyle/>
          <a:p>
            <a:pPr>
              <a:buFont typeface="Courier New" pitchFamily="49" charset="0"/>
              <a:buChar char="o"/>
            </a:pPr>
            <a:r>
              <a:rPr lang="en-US" dirty="0" smtClean="0"/>
              <a:t>Economic policies are framed and translated into economic and social benefits by the Executive branch of the state  for the population.</a:t>
            </a:r>
          </a:p>
          <a:p>
            <a:pPr>
              <a:buFont typeface="Courier New" pitchFamily="49" charset="0"/>
              <a:buChar char="o"/>
            </a:pPr>
            <a:endParaRPr lang="en-US" dirty="0" smtClean="0"/>
          </a:p>
          <a:p>
            <a:pPr>
              <a:buFont typeface="Courier New" pitchFamily="49" charset="0"/>
              <a:buChar char="o"/>
            </a:pPr>
            <a:r>
              <a:rPr lang="en-US" dirty="0" smtClean="0"/>
              <a:t>There is a consensus both among the Civil Servants and those interacting with these that the present system has become dysfunctional.</a:t>
            </a:r>
          </a:p>
          <a:p>
            <a:pPr>
              <a:buFont typeface="Courier New" pitchFamily="49" charset="0"/>
              <a:buChar char="o"/>
            </a:pPr>
            <a:endParaRPr lang="en-US" dirty="0" smtClean="0"/>
          </a:p>
          <a:p>
            <a:pPr>
              <a:buFont typeface="Courier New" pitchFamily="49" charset="0"/>
              <a:buChar char="o"/>
            </a:pPr>
            <a:r>
              <a:rPr lang="en-US" dirty="0" smtClean="0"/>
              <a:t>Reforms in civil services would not only encourage the committed and hardworking officers but would also discourage the corrupt ones.</a:t>
            </a:r>
          </a:p>
          <a:p>
            <a:pPr>
              <a:buFont typeface="Courier New" pitchFamily="49" charset="0"/>
              <a:buChar char="o"/>
            </a:pPr>
            <a:endParaRPr lang="en-US" dirty="0" smtClean="0"/>
          </a:p>
          <a:p>
            <a:pPr>
              <a:buFont typeface="Courier New" pitchFamily="49" charset="0"/>
              <a:buChar char="o"/>
            </a:pPr>
            <a:r>
              <a:rPr lang="en-US" dirty="0" smtClean="0"/>
              <a:t> Better performance indicators can be achieved through professional human resource and incentives and rewards</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Performance Appraisal			3/4</a:t>
            </a:r>
            <a:endParaRPr lang="en-GB" dirty="0"/>
          </a:p>
        </p:txBody>
      </p:sp>
      <p:sp>
        <p:nvSpPr>
          <p:cNvPr id="3" name="Content Placeholder 2"/>
          <p:cNvSpPr>
            <a:spLocks noGrp="1"/>
          </p:cNvSpPr>
          <p:nvPr>
            <p:ph idx="1"/>
          </p:nvPr>
        </p:nvSpPr>
        <p:spPr/>
        <p:txBody>
          <a:bodyPr>
            <a:normAutofit/>
          </a:bodyPr>
          <a:lstStyle/>
          <a:p>
            <a:r>
              <a:rPr lang="en-US" dirty="0" smtClean="0"/>
              <a:t>Mid year assessment to ensure that objectives are up to date and progress is being made to achieve them</a:t>
            </a:r>
          </a:p>
          <a:p>
            <a:pPr>
              <a:buNone/>
            </a:pPr>
            <a:endParaRPr lang="en-US" dirty="0" smtClean="0"/>
          </a:p>
          <a:p>
            <a:r>
              <a:rPr lang="en-US" dirty="0" smtClean="0"/>
              <a:t>The appraised can then sign the report or appeal to the next in line supervisor against the findings of his immediate supervisor.</a:t>
            </a:r>
          </a:p>
          <a:p>
            <a:endParaRPr lang="en-US" dirty="0" smtClean="0"/>
          </a:p>
          <a:p>
            <a:r>
              <a:rPr lang="en-US" dirty="0" smtClean="0"/>
              <a:t>  This way the PER is used mostly as a tool for the development of the individual to meet the needs of the organization.</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70</a:t>
            </a:fld>
            <a:endParaRPr lang="en-GB"/>
          </a:p>
        </p:txBody>
      </p:sp>
    </p:spTree>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Performance Appraisal		 	4/4</a:t>
            </a:r>
            <a:r>
              <a:rPr lang="en-GB" sz="3200" dirty="0" smtClean="0"/>
              <a:t/>
            </a:r>
            <a:br>
              <a:rPr lang="en-GB" sz="3200" dirty="0" smtClean="0"/>
            </a:br>
            <a:endParaRPr lang="en-GB" dirty="0"/>
          </a:p>
        </p:txBody>
      </p:sp>
      <p:sp>
        <p:nvSpPr>
          <p:cNvPr id="3" name="Content Placeholder 2"/>
          <p:cNvSpPr>
            <a:spLocks noGrp="1"/>
          </p:cNvSpPr>
          <p:nvPr>
            <p:ph idx="1"/>
          </p:nvPr>
        </p:nvSpPr>
        <p:spPr/>
        <p:txBody>
          <a:bodyPr>
            <a:normAutofit/>
          </a:bodyPr>
          <a:lstStyle/>
          <a:p>
            <a:pPr>
              <a:buFont typeface="Courier New" pitchFamily="49" charset="0"/>
              <a:buChar char="o"/>
            </a:pPr>
            <a:endParaRPr lang="en-US" dirty="0" smtClean="0"/>
          </a:p>
          <a:p>
            <a:pPr>
              <a:buFont typeface="Courier New" pitchFamily="49" charset="0"/>
              <a:buChar char="o"/>
            </a:pPr>
            <a:endParaRPr lang="en-US" dirty="0" smtClean="0"/>
          </a:p>
          <a:p>
            <a:r>
              <a:rPr lang="en-US" dirty="0" smtClean="0"/>
              <a:t>Need to separate high performers from low performers and corrective measures to address low performance</a:t>
            </a:r>
          </a:p>
          <a:p>
            <a:endParaRPr lang="en-US" dirty="0" smtClean="0"/>
          </a:p>
          <a:p>
            <a:r>
              <a:rPr lang="en-US" dirty="0" smtClean="0"/>
              <a:t>it is the capability, motivation and skills of the workforce, which form the main driver for achieving the long term goals of this reform package.</a:t>
            </a:r>
          </a:p>
          <a:p>
            <a:pPr>
              <a:buFont typeface="Courier New" pitchFamily="49" charset="0"/>
              <a:buChar char="o"/>
            </a:pPr>
            <a:endParaRPr lang="en-US" dirty="0" smtClean="0"/>
          </a:p>
          <a:p>
            <a:pPr>
              <a:buFont typeface="Courier New" pitchFamily="49" charset="0"/>
              <a:buChar char="o"/>
            </a:pPr>
            <a:endParaRPr lang="en-US" dirty="0" smtClean="0"/>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71</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Services Reforms</a:t>
            </a:r>
            <a:endParaRPr lang="en-GB" dirty="0"/>
          </a:p>
        </p:txBody>
      </p:sp>
      <p:sp>
        <p:nvSpPr>
          <p:cNvPr id="3" name="Text Placeholder 2"/>
          <p:cNvSpPr>
            <a:spLocks noGrp="1"/>
          </p:cNvSpPr>
          <p:nvPr>
            <p:ph type="body" idx="1"/>
          </p:nvPr>
        </p:nvSpPr>
        <p:spPr/>
        <p:txBody>
          <a:bodyPr>
            <a:normAutofit/>
          </a:bodyPr>
          <a:lstStyle/>
          <a:p>
            <a:r>
              <a:rPr lang="en-US" sz="3200" dirty="0" smtClean="0"/>
              <a:t>Promotion &amp; Career Planning</a:t>
            </a:r>
            <a:endParaRPr lang="en-GB" sz="32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72</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Promotion &amp; Career Planning		 </a:t>
            </a:r>
            <a:r>
              <a:rPr lang="en-US" sz="2400" dirty="0" smtClean="0"/>
              <a:t>1/3</a:t>
            </a:r>
            <a:endParaRPr lang="en-GB" dirty="0"/>
          </a:p>
        </p:txBody>
      </p:sp>
      <p:sp>
        <p:nvSpPr>
          <p:cNvPr id="3" name="Content Placeholder 2"/>
          <p:cNvSpPr>
            <a:spLocks noGrp="1"/>
          </p:cNvSpPr>
          <p:nvPr>
            <p:ph idx="1"/>
          </p:nvPr>
        </p:nvSpPr>
        <p:spPr/>
        <p:txBody>
          <a:bodyPr/>
          <a:lstStyle/>
          <a:p>
            <a:pPr lvl="0"/>
            <a:endParaRPr lang="en-US" dirty="0" smtClean="0"/>
          </a:p>
          <a:p>
            <a:pPr lvl="0"/>
            <a:r>
              <a:rPr lang="en-US" dirty="0" smtClean="0"/>
              <a:t>The legal framework for promotion is provided in the Civil Servants Act (Appointment, Promotion and Transfer) Rules  which categorizes promotion on the basis of:</a:t>
            </a:r>
            <a:endParaRPr lang="en-GB" dirty="0" smtClean="0"/>
          </a:p>
          <a:p>
            <a:r>
              <a:rPr lang="en-US" dirty="0" smtClean="0"/>
              <a:t> </a:t>
            </a:r>
            <a:endParaRPr lang="en-GB" dirty="0" smtClean="0"/>
          </a:p>
          <a:p>
            <a:pPr lvl="0"/>
            <a:r>
              <a:rPr lang="en-US" dirty="0" smtClean="0"/>
              <a:t>Seniority cum-fitness.</a:t>
            </a:r>
            <a:endParaRPr lang="en-GB" dirty="0" smtClean="0"/>
          </a:p>
          <a:p>
            <a:pPr lvl="0"/>
            <a:r>
              <a:rPr lang="en-US" dirty="0" smtClean="0"/>
              <a:t>Selection on merit.</a:t>
            </a:r>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73</a:t>
            </a:fld>
            <a:endParaRPr lang="en-GB"/>
          </a:p>
        </p:txBody>
      </p:sp>
    </p:spTree>
  </p:cSld>
  <p:clrMapOvr>
    <a:masterClrMapping/>
  </p:clrMapOvr>
  <p:transition spd="med">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132320" cy="1233424"/>
          </a:xfrm>
        </p:spPr>
        <p:txBody>
          <a:bodyPr/>
          <a:lstStyle/>
          <a:p>
            <a:r>
              <a:rPr lang="en-US" sz="3600" dirty="0" smtClean="0"/>
              <a:t>Promotion &amp; Career Planning	 </a:t>
            </a:r>
            <a:r>
              <a:rPr lang="en-US" sz="2800" dirty="0" smtClean="0"/>
              <a:t>2/3</a:t>
            </a:r>
            <a:r>
              <a:rPr lang="en-GB" sz="3600" dirty="0" smtClean="0"/>
              <a:t/>
            </a:r>
            <a:br>
              <a:rPr lang="en-GB" sz="3600" dirty="0" smtClean="0"/>
            </a:br>
            <a:endParaRPr lang="en-GB" dirty="0"/>
          </a:p>
        </p:txBody>
      </p:sp>
      <p:sp>
        <p:nvSpPr>
          <p:cNvPr id="3" name="Content Placeholder 2"/>
          <p:cNvSpPr>
            <a:spLocks noGrp="1"/>
          </p:cNvSpPr>
          <p:nvPr>
            <p:ph idx="1"/>
          </p:nvPr>
        </p:nvSpPr>
        <p:spPr/>
        <p:txBody>
          <a:bodyPr/>
          <a:lstStyle/>
          <a:p>
            <a:pPr marL="342900" indent="-342900">
              <a:buFont typeface="Courier New"/>
              <a:buChar char="o"/>
            </a:pPr>
            <a:r>
              <a:rPr lang="en-US" dirty="0" smtClean="0"/>
              <a:t>Undue weight attached to Performance Evaluation Report (PER)</a:t>
            </a:r>
          </a:p>
          <a:p>
            <a:pPr marL="342900" indent="-342900">
              <a:buFont typeface="Courier New"/>
              <a:buChar char="o"/>
            </a:pPr>
            <a:endParaRPr lang="en-US" dirty="0" smtClean="0"/>
          </a:p>
          <a:p>
            <a:pPr marL="342900" indent="-342900">
              <a:buFont typeface="Courier New"/>
              <a:buChar char="o"/>
            </a:pPr>
            <a:r>
              <a:rPr lang="en-US" dirty="0" smtClean="0"/>
              <a:t>PER is largely subjective and contains irrelevant and un-measureable attributes</a:t>
            </a:r>
          </a:p>
          <a:p>
            <a:pPr marL="342900" indent="-342900">
              <a:buFont typeface="Courier New"/>
              <a:buChar char="o"/>
            </a:pPr>
            <a:endParaRPr lang="en-US" dirty="0" smtClean="0"/>
          </a:p>
          <a:p>
            <a:pPr marL="342900" indent="-342900">
              <a:buFont typeface="Courier New"/>
              <a:buChar char="o"/>
            </a:pPr>
            <a:r>
              <a:rPr lang="en-US" dirty="0" smtClean="0"/>
              <a:t>Training reports are not quantified in PER and mere attendance/successful  completion of course is considered satisfactory</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Promotion &amp; Career Planning		 </a:t>
            </a:r>
            <a:r>
              <a:rPr lang="en-US" sz="2800" dirty="0" smtClean="0"/>
              <a:t>3/3</a:t>
            </a:r>
            <a:r>
              <a:rPr lang="en-GB" sz="2800" dirty="0" smtClean="0"/>
              <a:t/>
            </a:r>
            <a:br>
              <a:rPr lang="en-GB" sz="2800" dirty="0" smtClean="0"/>
            </a:br>
            <a:endParaRPr lang="en-GB" dirty="0"/>
          </a:p>
        </p:txBody>
      </p:sp>
      <p:sp>
        <p:nvSpPr>
          <p:cNvPr id="3" name="Content Placeholder 2"/>
          <p:cNvSpPr>
            <a:spLocks noGrp="1"/>
          </p:cNvSpPr>
          <p:nvPr>
            <p:ph idx="1"/>
          </p:nvPr>
        </p:nvSpPr>
        <p:spPr/>
        <p:txBody>
          <a:bodyPr/>
          <a:lstStyle/>
          <a:p>
            <a:pPr marL="342900" indent="-342900">
              <a:buFont typeface="Courier New" pitchFamily="49" charset="0"/>
              <a:buChar char="o"/>
            </a:pPr>
            <a:r>
              <a:rPr lang="en-US" dirty="0" smtClean="0"/>
              <a:t>The officers are to be considered in order of seniority, but seniority shall not carry any extra </a:t>
            </a:r>
            <a:r>
              <a:rPr lang="en-US" dirty="0" err="1" smtClean="0"/>
              <a:t>weightage</a:t>
            </a:r>
            <a:r>
              <a:rPr lang="en-US" dirty="0" smtClean="0"/>
              <a:t> for the purpose of determination of merit and potential for promotion </a:t>
            </a:r>
          </a:p>
          <a:p>
            <a:pPr marL="342900" indent="-342900">
              <a:buFont typeface="Courier New" pitchFamily="49" charset="0"/>
              <a:buChar char="o"/>
            </a:pPr>
            <a:endParaRPr lang="en-US" dirty="0" smtClean="0"/>
          </a:p>
          <a:p>
            <a:pPr>
              <a:buFont typeface="Courier New" pitchFamily="49" charset="0"/>
              <a:buChar char="o"/>
            </a:pPr>
            <a:r>
              <a:rPr lang="en-US" dirty="0" smtClean="0"/>
              <a:t>Performance Evaluation Report (PER) should not be the sole determinant for promotion</a:t>
            </a:r>
          </a:p>
          <a:p>
            <a:pPr>
              <a:buFont typeface="Courier New" pitchFamily="49" charset="0"/>
              <a:buChar char="o"/>
            </a:pPr>
            <a:endParaRPr lang="en-US" dirty="0" smtClean="0"/>
          </a:p>
          <a:p>
            <a:pPr>
              <a:buFont typeface="Courier New" pitchFamily="49" charset="0"/>
              <a:buChar char="o"/>
            </a:pPr>
            <a:r>
              <a:rPr lang="en-US" dirty="0" smtClean="0"/>
              <a:t>Officer’s capacity, academic qualification, competitiveness, leadership qualities , demonstrated performance and ability to perform in demanding positions should be evaluated by board.</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75</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Services Reforms</a:t>
            </a:r>
            <a:endParaRPr lang="en-GB" dirty="0"/>
          </a:p>
        </p:txBody>
      </p:sp>
      <p:sp>
        <p:nvSpPr>
          <p:cNvPr id="3" name="Text Placeholder 2"/>
          <p:cNvSpPr>
            <a:spLocks noGrp="1"/>
          </p:cNvSpPr>
          <p:nvPr>
            <p:ph type="body" idx="1"/>
          </p:nvPr>
        </p:nvSpPr>
        <p:spPr/>
        <p:txBody>
          <a:bodyPr>
            <a:normAutofit/>
          </a:bodyPr>
          <a:lstStyle/>
          <a:p>
            <a:r>
              <a:rPr lang="en-US" sz="3200" dirty="0" smtClean="0"/>
              <a:t>Transfer</a:t>
            </a:r>
            <a:endParaRPr lang="en-GB" sz="32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76</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Transfer 					1/4</a:t>
            </a:r>
            <a:r>
              <a:rPr lang="en-GB" sz="3600" dirty="0" smtClean="0"/>
              <a:t/>
            </a:r>
            <a:br>
              <a:rPr lang="en-GB" sz="3600" dirty="0" smtClean="0"/>
            </a:br>
            <a:endParaRPr lang="en-GB" dirty="0"/>
          </a:p>
        </p:txBody>
      </p:sp>
      <p:sp>
        <p:nvSpPr>
          <p:cNvPr id="3" name="Content Placeholder 2"/>
          <p:cNvSpPr>
            <a:spLocks noGrp="1"/>
          </p:cNvSpPr>
          <p:nvPr>
            <p:ph idx="1"/>
          </p:nvPr>
        </p:nvSpPr>
        <p:spPr/>
        <p:txBody>
          <a:bodyPr>
            <a:normAutofit/>
          </a:bodyPr>
          <a:lstStyle/>
          <a:p>
            <a:pPr marL="342900" indent="-342900">
              <a:buFont typeface="Courier New"/>
              <a:buChar char="o"/>
            </a:pPr>
            <a:r>
              <a:rPr lang="en-US" dirty="0" smtClean="0"/>
              <a:t>No career planning by Establishment Division in terms of transfers leading to unpredictability, lack of transparency and high level of anxiety among officers</a:t>
            </a:r>
          </a:p>
          <a:p>
            <a:pPr marL="342900" indent="-342900">
              <a:buFont typeface="Courier New"/>
              <a:buChar char="o"/>
            </a:pPr>
            <a:endParaRPr lang="en-US" dirty="0" smtClean="0"/>
          </a:p>
          <a:p>
            <a:pPr marL="342900" indent="-342900">
              <a:buFont typeface="Courier New"/>
              <a:buChar char="o"/>
            </a:pPr>
            <a:r>
              <a:rPr lang="en-US" dirty="0" smtClean="0"/>
              <a:t>Well connected officers are able to get lucrative postings owing to their political linkages</a:t>
            </a:r>
          </a:p>
          <a:p>
            <a:pPr marL="342900" indent="-342900">
              <a:buFont typeface="Courier New"/>
              <a:buChar char="o"/>
            </a:pPr>
            <a:endParaRPr lang="en-US" dirty="0" smtClean="0"/>
          </a:p>
          <a:p>
            <a:pPr marL="342900" indent="-342900">
              <a:buFont typeface="Courier New"/>
              <a:buChar char="o"/>
            </a:pPr>
            <a:r>
              <a:rPr lang="en-US" dirty="0" smtClean="0"/>
              <a:t>Officers are reluctant to serve outside their home provinces particularly in rural areas </a:t>
            </a:r>
          </a:p>
          <a:p>
            <a:pPr marL="342900" indent="-342900">
              <a:buFont typeface="Courier New"/>
              <a:buChar char="o"/>
            </a:pPr>
            <a:endParaRPr lang="en-US" dirty="0" smtClean="0"/>
          </a:p>
        </p:txBody>
      </p:sp>
      <p:sp>
        <p:nvSpPr>
          <p:cNvPr id="4" name="Slide Number Placeholder 3"/>
          <p:cNvSpPr>
            <a:spLocks noGrp="1"/>
          </p:cNvSpPr>
          <p:nvPr>
            <p:ph type="sldNum" sz="quarter" idx="12"/>
          </p:nvPr>
        </p:nvSpPr>
        <p:spPr/>
        <p:txBody>
          <a:bodyPr/>
          <a:lstStyle/>
          <a:p>
            <a:fld id="{DD9C0D94-B0AF-4708-8631-190FA841C161}" type="slidenum">
              <a:rPr lang="en-GB" smtClean="0"/>
              <a:pPr/>
              <a:t>77</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467360"/>
            <a:ext cx="7132320" cy="751840"/>
          </a:xfrm>
        </p:spPr>
        <p:txBody>
          <a:bodyPr>
            <a:normAutofit/>
          </a:bodyPr>
          <a:lstStyle/>
          <a:p>
            <a:r>
              <a:rPr lang="en-US" sz="3200" dirty="0" smtClean="0"/>
              <a:t>Transfer 					2/4</a:t>
            </a:r>
            <a:endParaRPr lang="en-GB" dirty="0"/>
          </a:p>
        </p:txBody>
      </p:sp>
      <p:sp>
        <p:nvSpPr>
          <p:cNvPr id="3" name="Content Placeholder 2"/>
          <p:cNvSpPr>
            <a:spLocks noGrp="1"/>
          </p:cNvSpPr>
          <p:nvPr>
            <p:ph idx="1"/>
          </p:nvPr>
        </p:nvSpPr>
        <p:spPr>
          <a:xfrm>
            <a:off x="609600" y="1901953"/>
            <a:ext cx="8229600" cy="4127627"/>
          </a:xfrm>
        </p:spPr>
        <p:txBody>
          <a:bodyPr>
            <a:normAutofit/>
          </a:bodyPr>
          <a:lstStyle/>
          <a:p>
            <a:pPr marL="342900" indent="-342900">
              <a:buFont typeface="Courier New"/>
              <a:buChar char="o"/>
            </a:pPr>
            <a:r>
              <a:rPr lang="en-US" dirty="0" smtClean="0"/>
              <a:t>For horizontal movement of the officers within the cadre and service groups, Internal Job Vacancy system be introduced on similar lines as adopted by the Federal Board of Revenue </a:t>
            </a:r>
          </a:p>
          <a:p>
            <a:pPr marL="342900" indent="-342900">
              <a:buFont typeface="Courier New"/>
              <a:buChar char="o"/>
            </a:pPr>
            <a:endParaRPr lang="en-US" dirty="0" smtClean="0"/>
          </a:p>
          <a:p>
            <a:pPr marL="342900" indent="-342900">
              <a:buFont typeface="Courier New"/>
              <a:buChar char="o"/>
            </a:pPr>
            <a:r>
              <a:rPr lang="en-US" dirty="0" smtClean="0"/>
              <a:t>Officers become risk averse, complacent and unprofessional due to fears of transfers and insecurity of tenure</a:t>
            </a:r>
            <a:endParaRPr lang="en-GB" dirty="0" smtClean="0"/>
          </a:p>
          <a:p>
            <a:pPr>
              <a:buNone/>
            </a:pPr>
            <a:endParaRPr lang="en-US" dirty="0" smtClean="0"/>
          </a:p>
          <a:p>
            <a:pPr marL="342900" indent="-342900">
              <a:buFont typeface="Courier New"/>
              <a:buChar char="o"/>
            </a:pPr>
            <a:r>
              <a:rPr lang="en-US" dirty="0" smtClean="0"/>
              <a:t>Security of tenure of office, for a specified period of time should be strictly observed and Civil Servants  be given legal protection against arbitrary acts, that do not conform to due process of law</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78</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Transfer 					3/4</a:t>
            </a:r>
            <a:endParaRPr lang="en-GB" dirty="0"/>
          </a:p>
        </p:txBody>
      </p:sp>
      <p:sp>
        <p:nvSpPr>
          <p:cNvPr id="3" name="Content Placeholder 2"/>
          <p:cNvSpPr>
            <a:spLocks noGrp="1"/>
          </p:cNvSpPr>
          <p:nvPr>
            <p:ph idx="1"/>
          </p:nvPr>
        </p:nvSpPr>
        <p:spPr/>
        <p:txBody>
          <a:bodyPr>
            <a:normAutofit/>
          </a:bodyPr>
          <a:lstStyle/>
          <a:p>
            <a:pPr marL="342900" indent="-342900">
              <a:buFont typeface="Courier New"/>
              <a:buChar char="o"/>
            </a:pPr>
            <a:r>
              <a:rPr lang="en-US" dirty="0" smtClean="0"/>
              <a:t>All officers(including female officers) of PAS and PSP should serve in provinces other than home province for a minimum period of 3 years </a:t>
            </a:r>
          </a:p>
          <a:p>
            <a:pPr marL="342900" indent="-342900">
              <a:buFont typeface="Courier New"/>
              <a:buChar char="o"/>
            </a:pPr>
            <a:endParaRPr lang="en-US" dirty="0" smtClean="0"/>
          </a:p>
          <a:p>
            <a:pPr marL="342900" indent="-342900">
              <a:buFont typeface="Courier New"/>
              <a:buChar char="o"/>
            </a:pPr>
            <a:endParaRPr lang="en-US" dirty="0" smtClean="0"/>
          </a:p>
          <a:p>
            <a:pPr marL="342900" indent="-342900">
              <a:buFont typeface="Courier New"/>
              <a:buChar char="o"/>
            </a:pPr>
            <a:r>
              <a:rPr lang="en-US" dirty="0" smtClean="0"/>
              <a:t>Postings at very senior levels, (BS-21/22) should be done by properly examining each individual case, in order to ensure that the right officer is placed at the right job</a:t>
            </a:r>
          </a:p>
          <a:p>
            <a:endParaRPr lang="en-US" dirty="0" smtClean="0"/>
          </a:p>
          <a:p>
            <a:pPr>
              <a:buNone/>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79</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Background</a:t>
            </a:r>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8</a:t>
            </a:fld>
            <a:endParaRPr lang="en-GB"/>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Transfer 					4/4</a:t>
            </a:r>
            <a:r>
              <a:rPr lang="en-GB" sz="3200" dirty="0" smtClean="0"/>
              <a:t/>
            </a:r>
            <a:br>
              <a:rPr lang="en-GB" sz="3200" dirty="0" smtClean="0"/>
            </a:br>
            <a:endParaRPr lang="en-GB" dirty="0"/>
          </a:p>
        </p:txBody>
      </p:sp>
      <p:sp>
        <p:nvSpPr>
          <p:cNvPr id="3" name="Content Placeholder 2"/>
          <p:cNvSpPr>
            <a:spLocks noGrp="1"/>
          </p:cNvSpPr>
          <p:nvPr>
            <p:ph idx="1"/>
          </p:nvPr>
        </p:nvSpPr>
        <p:spPr/>
        <p:txBody>
          <a:bodyPr/>
          <a:lstStyle/>
          <a:p>
            <a:pPr marL="342900" indent="-342900">
              <a:buFont typeface="Courier New"/>
              <a:buChar char="o"/>
            </a:pPr>
            <a:r>
              <a:rPr lang="en-US" dirty="0" smtClean="0"/>
              <a:t>Adequate facilities, specially accommodation, be ensured to officers being posted to far flung or under developed areas, or Islamabad </a:t>
            </a:r>
          </a:p>
          <a:p>
            <a:pPr marL="342900" indent="-342900">
              <a:buFont typeface="Courier New"/>
              <a:buChar char="o"/>
            </a:pPr>
            <a:endParaRPr lang="en-US" dirty="0" smtClean="0"/>
          </a:p>
          <a:p>
            <a:pPr marL="342900" indent="-342900">
              <a:buFont typeface="Courier New"/>
              <a:buChar char="o"/>
            </a:pPr>
            <a:endParaRPr lang="en-US" dirty="0" smtClean="0"/>
          </a:p>
          <a:p>
            <a:pPr marL="342900" indent="-342900">
              <a:buFont typeface="Courier New"/>
              <a:buChar char="o"/>
            </a:pPr>
            <a:r>
              <a:rPr lang="en-US" dirty="0" smtClean="0"/>
              <a:t>Officers exerting political influence regarding their postings or trying to avoid certain postings be penalized at the time of promotion</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80</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Services Reforms</a:t>
            </a:r>
            <a:endParaRPr lang="en-GB" dirty="0"/>
          </a:p>
        </p:txBody>
      </p:sp>
      <p:sp>
        <p:nvSpPr>
          <p:cNvPr id="3" name="Text Placeholder 2"/>
          <p:cNvSpPr>
            <a:spLocks noGrp="1"/>
          </p:cNvSpPr>
          <p:nvPr>
            <p:ph type="body" idx="1"/>
          </p:nvPr>
        </p:nvSpPr>
        <p:spPr/>
        <p:txBody>
          <a:bodyPr>
            <a:normAutofit/>
          </a:bodyPr>
          <a:lstStyle/>
          <a:p>
            <a:r>
              <a:rPr lang="en-US" sz="3200" dirty="0" smtClean="0"/>
              <a:t>E-Government</a:t>
            </a:r>
            <a:endParaRPr lang="en-GB" sz="3200"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81</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E-Government</a:t>
            </a:r>
            <a:r>
              <a:rPr lang="en-GB" sz="3600" dirty="0" smtClean="0"/>
              <a:t> 			1/6</a:t>
            </a:r>
            <a:endParaRPr lang="en-GB" dirty="0"/>
          </a:p>
        </p:txBody>
      </p:sp>
      <p:sp>
        <p:nvSpPr>
          <p:cNvPr id="3" name="Content Placeholder 2"/>
          <p:cNvSpPr>
            <a:spLocks noGrp="1"/>
          </p:cNvSpPr>
          <p:nvPr>
            <p:ph idx="1"/>
          </p:nvPr>
        </p:nvSpPr>
        <p:spPr/>
        <p:txBody>
          <a:bodyPr>
            <a:normAutofit/>
          </a:bodyPr>
          <a:lstStyle/>
          <a:p>
            <a:pPr marL="342900" indent="-342900">
              <a:buFont typeface="Courier New"/>
              <a:buChar char="o"/>
            </a:pPr>
            <a:r>
              <a:rPr lang="en-US" dirty="0" smtClean="0"/>
              <a:t>E-Government is recognized internationally as an enabler toward achieving good governance through transparency while increasing the ability of citizens and businesses to access public services in an effective and cost efficient manner. </a:t>
            </a:r>
          </a:p>
          <a:p>
            <a:pPr marL="342900" indent="-342900">
              <a:buFont typeface="Courier New"/>
              <a:buChar char="o"/>
            </a:pPr>
            <a:endParaRPr lang="en-US" dirty="0" smtClean="0"/>
          </a:p>
          <a:p>
            <a:pPr marL="342900" indent="-342900">
              <a:buFont typeface="Courier New"/>
              <a:buChar char="o"/>
            </a:pPr>
            <a:r>
              <a:rPr lang="en-US" dirty="0" smtClean="0"/>
              <a:t>Objectives of E-Government in Pakistan :</a:t>
            </a:r>
          </a:p>
          <a:p>
            <a:pPr marL="342900" indent="-342900">
              <a:buFont typeface="Courier New"/>
              <a:buChar char="o"/>
            </a:pPr>
            <a:endParaRPr lang="en-US" dirty="0" smtClean="0"/>
          </a:p>
          <a:p>
            <a:r>
              <a:rPr lang="en-US" dirty="0" smtClean="0"/>
              <a:t>(a) improving the productivity of government departments and ministries,</a:t>
            </a:r>
          </a:p>
          <a:p>
            <a:pPr>
              <a:buNone/>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82</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E-Government</a:t>
            </a:r>
            <a:r>
              <a:rPr lang="en-GB" sz="3200" dirty="0" smtClean="0"/>
              <a:t> 					2/6</a:t>
            </a:r>
            <a:endParaRPr lang="en-GB" dirty="0"/>
          </a:p>
        </p:txBody>
      </p:sp>
      <p:sp>
        <p:nvSpPr>
          <p:cNvPr id="3" name="Content Placeholder 2"/>
          <p:cNvSpPr>
            <a:spLocks noGrp="1"/>
          </p:cNvSpPr>
          <p:nvPr>
            <p:ph idx="1"/>
          </p:nvPr>
        </p:nvSpPr>
        <p:spPr>
          <a:xfrm>
            <a:off x="533400" y="1901953"/>
            <a:ext cx="8229600" cy="4422647"/>
          </a:xfrm>
        </p:spPr>
        <p:txBody>
          <a:bodyPr>
            <a:normAutofit/>
          </a:bodyPr>
          <a:lstStyle/>
          <a:p>
            <a:r>
              <a:rPr lang="en-US" dirty="0" smtClean="0"/>
              <a:t> (b) reducing the transaction costs and thus effecting budgetary savings</a:t>
            </a:r>
          </a:p>
          <a:p>
            <a:endParaRPr lang="en-US" dirty="0" smtClean="0"/>
          </a:p>
          <a:p>
            <a:r>
              <a:rPr lang="en-US" dirty="0" smtClean="0"/>
              <a:t>     (c) providing convenience to ordinary citizens in accessing public services</a:t>
            </a:r>
          </a:p>
          <a:p>
            <a:endParaRPr lang="en-US" dirty="0" smtClean="0"/>
          </a:p>
          <a:p>
            <a:r>
              <a:rPr lang="en-US" dirty="0" smtClean="0"/>
              <a:t>     (d) modernization of business processes in </a:t>
            </a:r>
            <a:r>
              <a:rPr lang="en-US" dirty="0" err="1" smtClean="0"/>
              <a:t>Govt</a:t>
            </a:r>
            <a:r>
              <a:rPr lang="en-US" dirty="0" smtClean="0"/>
              <a:t> departments and  ministries</a:t>
            </a:r>
          </a:p>
          <a:p>
            <a:endParaRPr lang="en-US" dirty="0" smtClean="0"/>
          </a:p>
          <a:p>
            <a:r>
              <a:rPr lang="en-US" dirty="0" smtClean="0"/>
              <a:t>     (e) sharing knowledge and improving communication within the government  </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83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228600"/>
            <a:ext cx="7132320" cy="838200"/>
          </a:xfrm>
        </p:spPr>
        <p:txBody>
          <a:bodyPr/>
          <a:lstStyle/>
          <a:p>
            <a:r>
              <a:rPr lang="en-US" dirty="0" smtClean="0"/>
              <a:t>Areas Covered by E-Government	</a:t>
            </a:r>
            <a:r>
              <a:rPr lang="en-US" sz="2800" dirty="0" smtClean="0"/>
              <a:t>3/6</a:t>
            </a:r>
            <a:endParaRPr lang="en-GB" dirty="0"/>
          </a:p>
        </p:txBody>
      </p:sp>
      <p:graphicFrame>
        <p:nvGraphicFramePr>
          <p:cNvPr id="6" name="Content Placeholder 5"/>
          <p:cNvGraphicFramePr>
            <a:graphicFrameLocks noGrp="1"/>
          </p:cNvGraphicFramePr>
          <p:nvPr>
            <p:ph idx="1"/>
          </p:nvPr>
        </p:nvGraphicFramePr>
        <p:xfrm>
          <a:off x="609600" y="1295400"/>
          <a:ext cx="8000999" cy="4733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84</a:t>
            </a:fld>
            <a:endParaRPr lang="en-GB"/>
          </a:p>
        </p:txBody>
      </p:sp>
    </p:spTree>
  </p:cSld>
  <p:clrMapOvr>
    <a:masterClrMapping/>
  </p:clrMapOvr>
  <p:transition spd="med">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304800"/>
            <a:ext cx="7132320" cy="990600"/>
          </a:xfrm>
        </p:spPr>
        <p:txBody>
          <a:bodyPr>
            <a:normAutofit/>
          </a:bodyPr>
          <a:lstStyle/>
          <a:p>
            <a:r>
              <a:rPr lang="en-US" dirty="0" smtClean="0"/>
              <a:t>Phases of E Services to Citizens	</a:t>
            </a:r>
            <a:r>
              <a:rPr lang="en-US" sz="2800" dirty="0" smtClean="0"/>
              <a:t>4/6</a:t>
            </a:r>
            <a:endParaRPr lang="en-GB" dirty="0"/>
          </a:p>
        </p:txBody>
      </p:sp>
      <p:graphicFrame>
        <p:nvGraphicFramePr>
          <p:cNvPr id="6" name="Content Placeholder 5"/>
          <p:cNvGraphicFramePr>
            <a:graphicFrameLocks noGrp="1"/>
          </p:cNvGraphicFramePr>
          <p:nvPr>
            <p:ph idx="1"/>
          </p:nvPr>
        </p:nvGraphicFramePr>
        <p:xfrm>
          <a:off x="457200" y="1371600"/>
          <a:ext cx="84582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85</a:t>
            </a:fld>
            <a:endParaRPr lang="en-GB"/>
          </a:p>
        </p:txBody>
      </p:sp>
    </p:spTree>
  </p:cSld>
  <p:clrMapOvr>
    <a:masterClrMapping/>
  </p:clrMapOvr>
  <p:transition spd="med">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SERVICES BY E-GOVERNMENT	</a:t>
            </a:r>
            <a:r>
              <a:rPr lang="en-US" sz="2400" b="1" dirty="0" smtClean="0"/>
              <a:t>5/6</a:t>
            </a:r>
            <a:endParaRPr lang="en-GB" dirty="0"/>
          </a:p>
        </p:txBody>
      </p:sp>
      <p:sp>
        <p:nvSpPr>
          <p:cNvPr id="3" name="Content Placeholder 2"/>
          <p:cNvSpPr>
            <a:spLocks noGrp="1"/>
          </p:cNvSpPr>
          <p:nvPr>
            <p:ph idx="1"/>
          </p:nvPr>
        </p:nvSpPr>
        <p:spPr/>
        <p:txBody>
          <a:bodyPr/>
          <a:lstStyle/>
          <a:p>
            <a:pPr lvl="0"/>
            <a:r>
              <a:rPr lang="en-US" dirty="0" smtClean="0"/>
              <a:t>Land Revenue Record mutations and Land Services</a:t>
            </a:r>
            <a:endParaRPr lang="en-GB" dirty="0" smtClean="0"/>
          </a:p>
          <a:p>
            <a:pPr lvl="0"/>
            <a:r>
              <a:rPr lang="en-US" dirty="0" smtClean="0"/>
              <a:t>Urban immovable property Record Registration and Services</a:t>
            </a:r>
            <a:endParaRPr lang="en-GB" dirty="0" smtClean="0"/>
          </a:p>
          <a:p>
            <a:pPr lvl="0"/>
            <a:r>
              <a:rPr lang="en-US" dirty="0" smtClean="0"/>
              <a:t>Court Case load management </a:t>
            </a:r>
            <a:endParaRPr lang="en-GB" dirty="0" smtClean="0"/>
          </a:p>
          <a:p>
            <a:pPr lvl="0"/>
            <a:r>
              <a:rPr lang="en-US" dirty="0" smtClean="0"/>
              <a:t>Police Station record and FIR registration</a:t>
            </a:r>
            <a:endParaRPr lang="en-GB" dirty="0" smtClean="0"/>
          </a:p>
          <a:p>
            <a:pPr lvl="0"/>
            <a:r>
              <a:rPr lang="en-US" dirty="0" smtClean="0"/>
              <a:t>Payment of electricity bills</a:t>
            </a:r>
            <a:endParaRPr lang="en-GB" dirty="0" smtClean="0"/>
          </a:p>
          <a:p>
            <a:pPr lvl="0"/>
            <a:r>
              <a:rPr lang="en-US" dirty="0" smtClean="0"/>
              <a:t>Payment of telephone bills </a:t>
            </a:r>
            <a:endParaRPr lang="en-GB" dirty="0" smtClean="0"/>
          </a:p>
          <a:p>
            <a:pPr lvl="0"/>
            <a:r>
              <a:rPr lang="en-US" dirty="0" smtClean="0"/>
              <a:t>Payment of water bills</a:t>
            </a:r>
            <a:endParaRPr lang="en-GB" dirty="0" smtClean="0"/>
          </a:p>
          <a:p>
            <a:pPr lvl="0"/>
            <a:r>
              <a:rPr lang="en-US" dirty="0" smtClean="0"/>
              <a:t>Payment of gas bills</a:t>
            </a:r>
            <a:endParaRPr lang="en-GB" dirty="0" smtClean="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86</a:t>
            </a:fld>
            <a:endParaRPr lang="en-GB"/>
          </a:p>
        </p:txBody>
      </p:sp>
    </p:spTree>
  </p:cSld>
  <p:clrMapOvr>
    <a:masterClrMapping/>
  </p:clrMapOvr>
  <p:transition spd="med">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SERVICES BY E-GOVERNMENT	</a:t>
            </a:r>
            <a:r>
              <a:rPr lang="en-US" sz="2800" b="1" dirty="0" smtClean="0"/>
              <a:t>6/6</a:t>
            </a:r>
            <a:endParaRPr lang="en-GB" dirty="0"/>
          </a:p>
        </p:txBody>
      </p:sp>
      <p:sp>
        <p:nvSpPr>
          <p:cNvPr id="3" name="Content Placeholder 2"/>
          <p:cNvSpPr>
            <a:spLocks noGrp="1"/>
          </p:cNvSpPr>
          <p:nvPr>
            <p:ph idx="1"/>
          </p:nvPr>
        </p:nvSpPr>
        <p:spPr/>
        <p:txBody>
          <a:bodyPr>
            <a:normAutofit/>
          </a:bodyPr>
          <a:lstStyle/>
          <a:p>
            <a:pPr lvl="0"/>
            <a:r>
              <a:rPr lang="en-US" dirty="0" smtClean="0"/>
              <a:t>School Enrollment</a:t>
            </a:r>
            <a:endParaRPr lang="en-GB" dirty="0" smtClean="0"/>
          </a:p>
          <a:p>
            <a:pPr lvl="0"/>
            <a:r>
              <a:rPr lang="en-US" dirty="0" smtClean="0"/>
              <a:t>Issuance of Computerized National Identity Card</a:t>
            </a:r>
            <a:endParaRPr lang="en-GB" dirty="0" smtClean="0"/>
          </a:p>
          <a:p>
            <a:pPr lvl="0"/>
            <a:r>
              <a:rPr lang="en-US" dirty="0" smtClean="0"/>
              <a:t>Passport Services</a:t>
            </a:r>
            <a:endParaRPr lang="en-GB" dirty="0" smtClean="0"/>
          </a:p>
          <a:p>
            <a:pPr lvl="0"/>
            <a:r>
              <a:rPr lang="en-US" dirty="0" smtClean="0"/>
              <a:t>Domicile Certificate</a:t>
            </a:r>
            <a:endParaRPr lang="en-GB" dirty="0" smtClean="0"/>
          </a:p>
          <a:p>
            <a:pPr lvl="0"/>
            <a:r>
              <a:rPr lang="en-US" dirty="0" smtClean="0"/>
              <a:t>Driving Licenses</a:t>
            </a:r>
            <a:endParaRPr lang="en-GB" dirty="0" smtClean="0"/>
          </a:p>
          <a:p>
            <a:pPr lvl="0"/>
            <a:r>
              <a:rPr lang="en-US" dirty="0" smtClean="0"/>
              <a:t>Birth/ Death Certificates</a:t>
            </a:r>
            <a:endParaRPr lang="en-GB" dirty="0" smtClean="0"/>
          </a:p>
          <a:p>
            <a:pPr lvl="0"/>
            <a:r>
              <a:rPr lang="en-US" dirty="0" smtClean="0"/>
              <a:t>Payment of traffic </a:t>
            </a:r>
            <a:r>
              <a:rPr lang="en-US" dirty="0" err="1" smtClean="0"/>
              <a:t>licences</a:t>
            </a:r>
            <a:endParaRPr lang="en-GB" dirty="0" smtClean="0"/>
          </a:p>
          <a:p>
            <a:pPr lvl="0"/>
            <a:r>
              <a:rPr lang="en-US" dirty="0" smtClean="0"/>
              <a:t>Motor Vehicle Related taxes</a:t>
            </a:r>
            <a:endParaRPr lang="en-GB" dirty="0" smtClean="0"/>
          </a:p>
          <a:p>
            <a:endParaRPr lang="en-GB" dirty="0"/>
          </a:p>
        </p:txBody>
      </p:sp>
      <p:sp>
        <p:nvSpPr>
          <p:cNvPr id="4" name="Footer Placeholder 3"/>
          <p:cNvSpPr>
            <a:spLocks noGrp="1"/>
          </p:cNvSpPr>
          <p:nvPr>
            <p:ph type="ftr" sz="quarter" idx="11"/>
          </p:nvPr>
        </p:nvSpPr>
        <p:spPr/>
        <p:txBody>
          <a:bodyPr/>
          <a:lstStyle/>
          <a:p>
            <a:r>
              <a:rPr lang="en-GB" smtClean="0"/>
              <a:t>Civil Services Reforms</a:t>
            </a:r>
            <a:endParaRPr lang="en-GB"/>
          </a:p>
        </p:txBody>
      </p:sp>
      <p:sp>
        <p:nvSpPr>
          <p:cNvPr id="5" name="Slide Number Placeholder 4"/>
          <p:cNvSpPr>
            <a:spLocks noGrp="1"/>
          </p:cNvSpPr>
          <p:nvPr>
            <p:ph type="sldNum" sz="quarter" idx="12"/>
          </p:nvPr>
        </p:nvSpPr>
        <p:spPr/>
        <p:txBody>
          <a:bodyPr/>
          <a:lstStyle/>
          <a:p>
            <a:fld id="{DD9C0D94-B0AF-4708-8631-190FA841C161}" type="slidenum">
              <a:rPr lang="en-GB" smtClean="0"/>
              <a:pPr/>
              <a:t>87</a:t>
            </a:fld>
            <a:endParaRPr lang="en-GB"/>
          </a:p>
        </p:txBody>
      </p:sp>
    </p:spTree>
  </p:cSld>
  <p:clrMapOvr>
    <a:masterClrMapping/>
  </p:clrMapOvr>
  <p:transition spd="med">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88</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Font typeface="Courier New" pitchFamily="49" charset="0"/>
              <a:buChar char="o"/>
            </a:pPr>
            <a:r>
              <a:rPr lang="en-US" dirty="0" smtClean="0"/>
              <a:t>Governance deficit in Pakistan has degenerated into a malaise whose cure should be of most urgent concern to the Government. Pakistani state can no longer afford to live in Past tense. Reforms as recommended by NCGR can only be as good as their implementation, which should be sincerely done to stop the civil service from dying its death</a:t>
            </a:r>
          </a:p>
          <a:p>
            <a:pPr>
              <a:buFont typeface="Courier New" pitchFamily="49" charset="0"/>
              <a:buChar char="o"/>
            </a:pPr>
            <a:endParaRPr lang="en-US" dirty="0" smtClean="0"/>
          </a:p>
          <a:p>
            <a:pPr>
              <a:buFont typeface="Courier New" pitchFamily="49" charset="0"/>
              <a:buChar char="o"/>
            </a:pPr>
            <a:r>
              <a:rPr lang="en-US" dirty="0" smtClean="0"/>
              <a:t>Restructuring of civil services is required to convert it into a dynamic and vibrant institution whose members  have capacity and competence and show qualities of courage and compassion </a:t>
            </a:r>
          </a:p>
          <a:p>
            <a:pPr>
              <a:buFont typeface="Courier New" pitchFamily="49" charset="0"/>
              <a:buChar char="o"/>
            </a:pPr>
            <a:endParaRPr lang="en-US" dirty="0" smtClean="0"/>
          </a:p>
          <a:p>
            <a:pPr>
              <a:buFont typeface="Courier New" pitchFamily="49" charset="0"/>
              <a:buChar char="o"/>
            </a:pPr>
            <a:r>
              <a:rPr lang="en-US" dirty="0" smtClean="0"/>
              <a:t>The key to long term development lies in strengthening the institutions of Governance of which civil service is the most crucial one</a:t>
            </a:r>
          </a:p>
          <a:p>
            <a:pPr>
              <a:buFont typeface="Courier New" pitchFamily="49" charset="0"/>
              <a:buChar char="o"/>
            </a:pP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89</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0"/>
            <a:ext cx="7132320" cy="1143000"/>
          </a:xfrm>
        </p:spPr>
        <p:txBody>
          <a:bodyPr>
            <a:normAutofit/>
          </a:bodyPr>
          <a:lstStyle/>
          <a:p>
            <a:r>
              <a:rPr lang="en-US" dirty="0" smtClean="0"/>
              <a:t>Historical Background			</a:t>
            </a:r>
            <a:r>
              <a:rPr lang="en-US" sz="2400" dirty="0" smtClean="0"/>
              <a:t>1/10</a:t>
            </a:r>
            <a:endParaRPr lang="en-GB" dirty="0"/>
          </a:p>
        </p:txBody>
      </p:sp>
      <p:sp>
        <p:nvSpPr>
          <p:cNvPr id="3" name="Content Placeholder 2"/>
          <p:cNvSpPr>
            <a:spLocks noGrp="1"/>
          </p:cNvSpPr>
          <p:nvPr>
            <p:ph idx="1"/>
          </p:nvPr>
        </p:nvSpPr>
        <p:spPr>
          <a:xfrm>
            <a:off x="1005840" y="990600"/>
            <a:ext cx="7132320" cy="5334001"/>
          </a:xfrm>
        </p:spPr>
        <p:txBody>
          <a:bodyPr>
            <a:noAutofit/>
          </a:bodyPr>
          <a:lstStyle/>
          <a:p>
            <a:pPr>
              <a:buFont typeface="Courier New" pitchFamily="49" charset="0"/>
              <a:buChar char="o"/>
            </a:pPr>
            <a:endParaRPr lang="en-US" sz="2400" dirty="0" smtClean="0"/>
          </a:p>
          <a:p>
            <a:pPr>
              <a:buFont typeface="Courier New" pitchFamily="49" charset="0"/>
              <a:buChar char="o"/>
            </a:pPr>
            <a:r>
              <a:rPr lang="en-US" sz="2400" dirty="0" smtClean="0"/>
              <a:t>Civil bureaucracy of Pakistan has its origins in the Indian Civil Services (ICS) which Pakistan inherited at the time of partition.</a:t>
            </a:r>
          </a:p>
          <a:p>
            <a:pPr>
              <a:buFont typeface="Courier New" pitchFamily="49" charset="0"/>
              <a:buChar char="o"/>
            </a:pPr>
            <a:endParaRPr lang="en-US" sz="2400" dirty="0" smtClean="0"/>
          </a:p>
          <a:p>
            <a:pPr>
              <a:buFont typeface="Courier New" pitchFamily="49" charset="0"/>
              <a:buChar char="o"/>
            </a:pPr>
            <a:r>
              <a:rPr lang="en-US" sz="2400" dirty="0" smtClean="0"/>
              <a:t>ICS was formed on the recommendations of Aitcheson Commission set up in 1866.</a:t>
            </a:r>
          </a:p>
          <a:p>
            <a:pPr>
              <a:buNone/>
            </a:pPr>
            <a:endParaRPr lang="en-US" sz="2400" dirty="0" smtClean="0"/>
          </a:p>
          <a:p>
            <a:pPr>
              <a:buFont typeface="Courier New" pitchFamily="49" charset="0"/>
              <a:buChar char="o"/>
            </a:pPr>
            <a:r>
              <a:rPr lang="en-US" sz="2400" dirty="0" smtClean="0"/>
              <a:t>The ICS cadre became the Civil Service of Pakistan (CSP), with minor modifications</a:t>
            </a:r>
          </a:p>
          <a:p>
            <a:pPr>
              <a:buFont typeface="Courier New" pitchFamily="49" charset="0"/>
              <a:buChar char="o"/>
            </a:pPr>
            <a:endParaRPr lang="en-US" sz="2400" dirty="0" smtClean="0"/>
          </a:p>
        </p:txBody>
      </p:sp>
      <p:sp>
        <p:nvSpPr>
          <p:cNvPr id="4" name="Slide Number Placeholder 3"/>
          <p:cNvSpPr>
            <a:spLocks noGrp="1"/>
          </p:cNvSpPr>
          <p:nvPr>
            <p:ph type="sldNum" sz="quarter" idx="12"/>
          </p:nvPr>
        </p:nvSpPr>
        <p:spPr/>
        <p:txBody>
          <a:bodyPr/>
          <a:lstStyle/>
          <a:p>
            <a:fld id="{DD9C0D94-B0AF-4708-8631-190FA841C161}" type="slidenum">
              <a:rPr lang="en-GB" smtClean="0"/>
              <a:pPr/>
              <a:t>9</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90</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1/4</a:t>
            </a:r>
            <a:endParaRPr lang="en-GB" dirty="0"/>
          </a:p>
        </p:txBody>
      </p:sp>
      <p:sp>
        <p:nvSpPr>
          <p:cNvPr id="3" name="Content Placeholder 2"/>
          <p:cNvSpPr>
            <a:spLocks noGrp="1"/>
          </p:cNvSpPr>
          <p:nvPr>
            <p:ph idx="1"/>
          </p:nvPr>
        </p:nvSpPr>
        <p:spPr>
          <a:xfrm>
            <a:off x="533400" y="1901953"/>
            <a:ext cx="8305800" cy="4346447"/>
          </a:xfrm>
        </p:spPr>
        <p:txBody>
          <a:bodyPr>
            <a:normAutofit fontScale="92500" lnSpcReduction="10000"/>
          </a:bodyPr>
          <a:lstStyle/>
          <a:p>
            <a:pPr marL="342900" indent="-342900">
              <a:buNone/>
            </a:pPr>
            <a:endParaRPr lang="en-US" dirty="0" smtClean="0"/>
          </a:p>
          <a:p>
            <a:pPr marL="342900" indent="-342900">
              <a:buFont typeface="Courier New"/>
              <a:buChar char="o"/>
            </a:pPr>
            <a:r>
              <a:rPr lang="en-US" dirty="0" smtClean="0"/>
              <a:t>Quota for rural areas should be separate and it should include all rural areas of country. Candidates from rural areas should compete with their rural counterparts</a:t>
            </a:r>
          </a:p>
          <a:p>
            <a:pPr marL="342900" indent="-342900">
              <a:buFont typeface="Courier New"/>
              <a:buChar char="o"/>
            </a:pPr>
            <a:endParaRPr lang="en-US" dirty="0" smtClean="0"/>
          </a:p>
          <a:p>
            <a:pPr marL="342900" indent="-342900">
              <a:buFont typeface="Courier New"/>
              <a:buChar char="o"/>
            </a:pPr>
            <a:r>
              <a:rPr lang="en-US" dirty="0" smtClean="0"/>
              <a:t>Government should instead address the education issues of country especially higher education and not give lengthy extensions to quotas</a:t>
            </a:r>
          </a:p>
          <a:p>
            <a:pPr marL="342900" indent="-342900">
              <a:buFont typeface="Courier New"/>
              <a:buChar char="o"/>
            </a:pPr>
            <a:endParaRPr lang="en-US" dirty="0" smtClean="0"/>
          </a:p>
          <a:p>
            <a:pPr marL="342900" indent="-342900">
              <a:buFont typeface="Courier New"/>
              <a:buChar char="o"/>
            </a:pPr>
            <a:r>
              <a:rPr lang="en-US" dirty="0" smtClean="0"/>
              <a:t>Pre screening should be done in order to assess the candidates at initial level</a:t>
            </a:r>
          </a:p>
          <a:p>
            <a:pPr marL="342900" indent="-342900">
              <a:buFont typeface="Courier New"/>
              <a:buChar char="o"/>
            </a:pPr>
            <a:endParaRPr lang="en-US" dirty="0" smtClean="0"/>
          </a:p>
          <a:p>
            <a:pPr marL="342900" indent="-342900">
              <a:buNone/>
            </a:pPr>
            <a:r>
              <a:rPr lang="en-US" dirty="0" smtClean="0"/>
              <a:t> </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91</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2/4</a:t>
            </a:r>
            <a:endParaRPr lang="en-GB" dirty="0"/>
          </a:p>
        </p:txBody>
      </p:sp>
      <p:sp>
        <p:nvSpPr>
          <p:cNvPr id="3" name="Content Placeholder 2"/>
          <p:cNvSpPr>
            <a:spLocks noGrp="1"/>
          </p:cNvSpPr>
          <p:nvPr>
            <p:ph idx="1"/>
          </p:nvPr>
        </p:nvSpPr>
        <p:spPr>
          <a:xfrm>
            <a:off x="533400" y="1901953"/>
            <a:ext cx="8305800" cy="4346447"/>
          </a:xfrm>
        </p:spPr>
        <p:txBody>
          <a:bodyPr>
            <a:normAutofit/>
          </a:bodyPr>
          <a:lstStyle/>
          <a:p>
            <a:pPr marL="342900" indent="-342900"/>
            <a:endParaRPr lang="en-US" dirty="0" smtClean="0"/>
          </a:p>
          <a:p>
            <a:pPr marL="342900" indent="-342900"/>
            <a:r>
              <a:rPr lang="en-US" dirty="0" smtClean="0"/>
              <a:t>Selection process is unduly and unbearably lengthy. It should be reduced</a:t>
            </a:r>
            <a:endParaRPr lang="en-GB" dirty="0" smtClean="0"/>
          </a:p>
          <a:p>
            <a:pPr marL="342900" indent="-342900"/>
            <a:endParaRPr lang="en-US" dirty="0" smtClean="0"/>
          </a:p>
          <a:p>
            <a:pPr marL="342900" indent="-342900"/>
            <a:r>
              <a:rPr lang="en-US" dirty="0" smtClean="0"/>
              <a:t>Compensation of civil servants should be competitive according to market value</a:t>
            </a:r>
          </a:p>
          <a:p>
            <a:pPr marL="342900" indent="-342900"/>
            <a:endParaRPr lang="en-US" dirty="0" smtClean="0"/>
          </a:p>
          <a:p>
            <a:pPr marL="342900" indent="-342900"/>
            <a:r>
              <a:rPr lang="en-US" dirty="0" smtClean="0"/>
              <a:t>Values of transparency, accountability, service delivery and facilitation of common man should be inculcated in civil servants. </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92</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3/4</a:t>
            </a:r>
            <a:endParaRPr lang="en-GB" dirty="0"/>
          </a:p>
        </p:txBody>
      </p:sp>
      <p:sp>
        <p:nvSpPr>
          <p:cNvPr id="3" name="Content Placeholder 2"/>
          <p:cNvSpPr>
            <a:spLocks noGrp="1"/>
          </p:cNvSpPr>
          <p:nvPr>
            <p:ph idx="1"/>
          </p:nvPr>
        </p:nvSpPr>
        <p:spPr/>
        <p:txBody>
          <a:bodyPr/>
          <a:lstStyle/>
          <a:p>
            <a:pPr marL="342900" indent="-342900">
              <a:buFont typeface="Courier New"/>
              <a:buChar char="o"/>
            </a:pPr>
            <a:r>
              <a:rPr lang="en-US" dirty="0" smtClean="0"/>
              <a:t>Selection to specific groups should be made in accordance with the passing of elective subjects and aptitude.</a:t>
            </a:r>
          </a:p>
          <a:p>
            <a:pPr marL="342900" indent="-342900">
              <a:buFont typeface="Courier New"/>
              <a:buChar char="o"/>
            </a:pPr>
            <a:endParaRPr lang="en-US" dirty="0" smtClean="0"/>
          </a:p>
          <a:p>
            <a:pPr marL="342900" indent="-342900">
              <a:buFont typeface="Courier New"/>
              <a:buChar char="o"/>
            </a:pPr>
            <a:r>
              <a:rPr lang="en-US" dirty="0" smtClean="0"/>
              <a:t>Analytical abilities and problem solving skills of candidates should be tested instead of English writing and rote learning abilities</a:t>
            </a:r>
          </a:p>
          <a:p>
            <a:pPr marL="342900" indent="-342900">
              <a:buFont typeface="Courier New"/>
              <a:buChar char="o"/>
            </a:pPr>
            <a:endParaRPr lang="en-US" dirty="0" smtClean="0"/>
          </a:p>
          <a:p>
            <a:pPr marL="342900" indent="-342900">
              <a:buFont typeface="Courier New"/>
              <a:buChar char="o"/>
            </a:pPr>
            <a:r>
              <a:rPr lang="en-US" dirty="0" smtClean="0"/>
              <a:t>Weeding out obsolete rules and procedures and their replacement with pertinent and up to date ones</a:t>
            </a:r>
          </a:p>
          <a:p>
            <a:pPr marL="342900" indent="-342900">
              <a:buFont typeface="Courier New"/>
              <a:buChar char="o"/>
            </a:pPr>
            <a:endParaRPr lang="en-US" dirty="0" smtClean="0"/>
          </a:p>
        </p:txBody>
      </p:sp>
      <p:sp>
        <p:nvSpPr>
          <p:cNvPr id="4" name="Slide Number Placeholder 3"/>
          <p:cNvSpPr>
            <a:spLocks noGrp="1"/>
          </p:cNvSpPr>
          <p:nvPr>
            <p:ph type="sldNum" sz="quarter" idx="12"/>
          </p:nvPr>
        </p:nvSpPr>
        <p:spPr/>
        <p:txBody>
          <a:bodyPr/>
          <a:lstStyle/>
          <a:p>
            <a:fld id="{DD9C0D94-B0AF-4708-8631-190FA841C161}" type="slidenum">
              <a:rPr lang="en-GB" smtClean="0"/>
              <a:pPr/>
              <a:t>93</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4/4</a:t>
            </a:r>
            <a:endParaRPr lang="en-GB" dirty="0"/>
          </a:p>
        </p:txBody>
      </p:sp>
      <p:sp>
        <p:nvSpPr>
          <p:cNvPr id="3" name="Content Placeholder 2"/>
          <p:cNvSpPr>
            <a:spLocks noGrp="1"/>
          </p:cNvSpPr>
          <p:nvPr>
            <p:ph idx="1"/>
          </p:nvPr>
        </p:nvSpPr>
        <p:spPr/>
        <p:txBody>
          <a:bodyPr>
            <a:normAutofit/>
          </a:bodyPr>
          <a:lstStyle/>
          <a:p>
            <a:pPr marL="342900" indent="-342900">
              <a:buFont typeface="Courier New"/>
              <a:buChar char="o"/>
            </a:pPr>
            <a:r>
              <a:rPr lang="en-US" dirty="0" smtClean="0"/>
              <a:t>Induction from Armed forces is a gross discrimination against those who get selected through exam.</a:t>
            </a:r>
          </a:p>
          <a:p>
            <a:pPr marL="342900" indent="-342900">
              <a:buFont typeface="Courier New"/>
              <a:buChar char="o"/>
            </a:pPr>
            <a:endParaRPr lang="en-US" dirty="0" smtClean="0"/>
          </a:p>
          <a:p>
            <a:pPr marL="342900" indent="-342900">
              <a:buFont typeface="Courier New"/>
              <a:buChar char="o"/>
            </a:pPr>
            <a:r>
              <a:rPr lang="en-US" dirty="0" smtClean="0"/>
              <a:t>No need to test candidates in irrelevant optional subjects ( Geography, languages, Natural sciences and Philosophy  etc )</a:t>
            </a:r>
          </a:p>
          <a:p>
            <a:pPr marL="342900" indent="-342900">
              <a:buNone/>
            </a:pPr>
            <a:endParaRPr lang="en-US" dirty="0" smtClean="0"/>
          </a:p>
          <a:p>
            <a:pPr marL="342900" indent="-342900">
              <a:buFont typeface="Courier New"/>
              <a:buChar char="o"/>
            </a:pPr>
            <a:endParaRPr lang="en-US" dirty="0" smtClean="0"/>
          </a:p>
          <a:p>
            <a:pPr marL="342900" indent="-342900">
              <a:buFont typeface="Courier New"/>
              <a:buChar char="o"/>
            </a:pPr>
            <a:r>
              <a:rPr lang="en-US" dirty="0" smtClean="0"/>
              <a:t>E-governance should be introduced in phased manner.  </a:t>
            </a:r>
          </a:p>
          <a:p>
            <a:endParaRPr lang="en-GB" dirty="0"/>
          </a:p>
        </p:txBody>
      </p:sp>
      <p:sp>
        <p:nvSpPr>
          <p:cNvPr id="4" name="Slide Number Placeholder 3"/>
          <p:cNvSpPr>
            <a:spLocks noGrp="1"/>
          </p:cNvSpPr>
          <p:nvPr>
            <p:ph type="sldNum" sz="quarter" idx="12"/>
          </p:nvPr>
        </p:nvSpPr>
        <p:spPr/>
        <p:txBody>
          <a:bodyPr/>
          <a:lstStyle/>
          <a:p>
            <a:fld id="{DD9C0D94-B0AF-4708-8631-190FA841C161}" type="slidenum">
              <a:rPr lang="en-GB" smtClean="0"/>
              <a:pPr/>
              <a:t>94</a:t>
            </a:fld>
            <a:endParaRPr lang="en-GB"/>
          </a:p>
        </p:txBody>
      </p:sp>
      <p:sp>
        <p:nvSpPr>
          <p:cNvPr id="5" name="Footer Placeholder 4"/>
          <p:cNvSpPr>
            <a:spLocks noGrp="1"/>
          </p:cNvSpPr>
          <p:nvPr>
            <p:ph type="ftr" sz="quarter" idx="11"/>
          </p:nvPr>
        </p:nvSpPr>
        <p:spPr/>
        <p:txBody>
          <a:bodyPr/>
          <a:lstStyle/>
          <a:p>
            <a:r>
              <a:rPr lang="en-GB" smtClean="0"/>
              <a:t>Civil Services Reforms</a:t>
            </a:r>
            <a:endParaRPr lang="en-GB"/>
          </a:p>
        </p:txBody>
      </p:sp>
    </p:spTree>
  </p:cSld>
  <p:clrMapOvr>
    <a:masterClrMapping/>
  </p:clrMapOvr>
  <p:transition>
    <p:fade/>
  </p:transition>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a:gsLst>
            <a:gs pos="0">
              <a:schemeClr val="phClr">
                <a:lumMod val="0"/>
                <a:lumOff val="100000"/>
              </a:schemeClr>
            </a:gs>
            <a:gs pos="72000">
              <a:schemeClr val="phClr"/>
            </a:gs>
            <a:gs pos="100000">
              <a:schemeClr val="phClr">
                <a:lumMod val="90000"/>
              </a:schemeClr>
            </a:gs>
          </a:gsLst>
          <a:lin ang="5400000" scaled="1"/>
        </a:gradFill>
        <a:gradFill flip="none" rotWithShape="1">
          <a:gsLst>
            <a:gs pos="32000">
              <a:schemeClr val="phClr"/>
            </a:gs>
            <a:gs pos="100000">
              <a:schemeClr val="phClr">
                <a:lumMod val="75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Theme6</Template>
  <TotalTime>1174</TotalTime>
  <Words>4290</Words>
  <Application>Microsoft Office PowerPoint</Application>
  <PresentationFormat>On-screen Show (4:3)</PresentationFormat>
  <Paragraphs>766</Paragraphs>
  <Slides>94</Slides>
  <Notes>4</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Theme1</vt:lpstr>
      <vt:lpstr>Slide 1</vt:lpstr>
      <vt:lpstr>Civil Service Reforms</vt:lpstr>
      <vt:lpstr>Sequence of Presentation</vt:lpstr>
      <vt:lpstr>Introduction</vt:lpstr>
      <vt:lpstr>Introduction    1/3</vt:lpstr>
      <vt:lpstr>Introduction     2/3</vt:lpstr>
      <vt:lpstr>Introduction    3/3</vt:lpstr>
      <vt:lpstr>Historical Background</vt:lpstr>
      <vt:lpstr>Historical Background   1/10</vt:lpstr>
      <vt:lpstr>Historical Background   2/10</vt:lpstr>
      <vt:lpstr>HISTORY OF REFORMS IN PAKISTAN 3/10 </vt:lpstr>
      <vt:lpstr>Historical Background   4/10</vt:lpstr>
      <vt:lpstr>Historical Background   5/10</vt:lpstr>
      <vt:lpstr>Historical Background   6/10</vt:lpstr>
      <vt:lpstr>Historical Background   7/10</vt:lpstr>
      <vt:lpstr>Historical Background   8/10</vt:lpstr>
      <vt:lpstr>Historical Background   9/10</vt:lpstr>
      <vt:lpstr>Historical Background       10/10</vt:lpstr>
      <vt:lpstr>Current Organization of Civil Services </vt:lpstr>
      <vt:lpstr>Cadre Level</vt:lpstr>
      <vt:lpstr>Ex-Cadre</vt:lpstr>
      <vt:lpstr>Bottlenecks</vt:lpstr>
      <vt:lpstr>Bottlenecks     1/3</vt:lpstr>
      <vt:lpstr>Bottlenecks     2/3</vt:lpstr>
      <vt:lpstr>Bottlenecks     3/3</vt:lpstr>
      <vt:lpstr>Why Reforms are Needed?</vt:lpstr>
      <vt:lpstr>Slide 27</vt:lpstr>
      <vt:lpstr>Slide 28</vt:lpstr>
      <vt:lpstr>Slide 29</vt:lpstr>
      <vt:lpstr>Reforms Introduced till 1971  1/2</vt:lpstr>
      <vt:lpstr>Reforms Introduced till 1973  2/2</vt:lpstr>
      <vt:lpstr>Reforms Introduced 1973-2001  1/2</vt:lpstr>
      <vt:lpstr>Reforms Introduced 1973-2001  2/2</vt:lpstr>
      <vt:lpstr>Reforms since 2001    1/2</vt:lpstr>
      <vt:lpstr>Reforms since 2001    2/2</vt:lpstr>
      <vt:lpstr>National Commission for Government Reforms (NCGR)</vt:lpstr>
      <vt:lpstr>Introduction of NCGR </vt:lpstr>
      <vt:lpstr>Structure of NCGR</vt:lpstr>
      <vt:lpstr>Hierarchy at NCGR</vt:lpstr>
      <vt:lpstr>Slide 40</vt:lpstr>
      <vt:lpstr>Aims &amp; Objectives of NCGR   1/2</vt:lpstr>
      <vt:lpstr>Aims &amp; Objectives of NCGR  2/2</vt:lpstr>
      <vt:lpstr>Ultimate Goals of NCGR</vt:lpstr>
      <vt:lpstr> Reform Sectors</vt:lpstr>
      <vt:lpstr>Civil Service Reforms</vt:lpstr>
      <vt:lpstr>Organization of Civil Service</vt:lpstr>
      <vt:lpstr>Slide 47</vt:lpstr>
      <vt:lpstr>Slide 48</vt:lpstr>
      <vt:lpstr>Slide 49</vt:lpstr>
      <vt:lpstr>Slide 50</vt:lpstr>
      <vt:lpstr>Slide 51</vt:lpstr>
      <vt:lpstr>Slide 52</vt:lpstr>
      <vt:lpstr>Slide 53</vt:lpstr>
      <vt:lpstr>Civil Service Reforms</vt:lpstr>
      <vt:lpstr>Recruitment &amp; Selection    1/6</vt:lpstr>
      <vt:lpstr>Recruitment &amp; Selection    2/6</vt:lpstr>
      <vt:lpstr>Recruitment &amp; Selection    3/6</vt:lpstr>
      <vt:lpstr>Recruitment &amp; Selection    4/6</vt:lpstr>
      <vt:lpstr>Recruitment &amp; Selection    5/6</vt:lpstr>
      <vt:lpstr> Recruitment &amp; Selection    6/6  Recruitment Procedure</vt:lpstr>
      <vt:lpstr>Civil Services Reforms</vt:lpstr>
      <vt:lpstr>Training &amp; Development   1/5</vt:lpstr>
      <vt:lpstr>Training &amp; Development   2/5</vt:lpstr>
      <vt:lpstr>Training &amp; Development   3/5</vt:lpstr>
      <vt:lpstr>Training &amp; Development  4/5</vt:lpstr>
      <vt:lpstr>Training &amp; Development   5/5</vt:lpstr>
      <vt:lpstr>Civil Services Reforms</vt:lpstr>
      <vt:lpstr>Performance Appraisal   1/4 </vt:lpstr>
      <vt:lpstr>Performance Appraisal   2/4</vt:lpstr>
      <vt:lpstr>Performance Appraisal   3/4</vt:lpstr>
      <vt:lpstr>Performance Appraisal    4/4 </vt:lpstr>
      <vt:lpstr>Civil Services Reforms</vt:lpstr>
      <vt:lpstr>Promotion &amp; Career Planning   1/3</vt:lpstr>
      <vt:lpstr>Promotion &amp; Career Planning  2/3 </vt:lpstr>
      <vt:lpstr>Promotion &amp; Career Planning   3/3 </vt:lpstr>
      <vt:lpstr>Civil Services Reforms</vt:lpstr>
      <vt:lpstr>Transfer      1/4 </vt:lpstr>
      <vt:lpstr>Transfer      2/4</vt:lpstr>
      <vt:lpstr>Transfer      3/4</vt:lpstr>
      <vt:lpstr>Transfer      4/4 </vt:lpstr>
      <vt:lpstr>Civil Services Reforms</vt:lpstr>
      <vt:lpstr>E-Government    1/6</vt:lpstr>
      <vt:lpstr>E-Government      2/6</vt:lpstr>
      <vt:lpstr>Areas Covered by E-Government 3/6</vt:lpstr>
      <vt:lpstr>Phases of E Services to Citizens 4/6</vt:lpstr>
      <vt:lpstr>SERVICES BY E-GOVERNMENT 5/6</vt:lpstr>
      <vt:lpstr>SERVICES BY E-GOVERNMENT 6/6</vt:lpstr>
      <vt:lpstr>CONCLUSION</vt:lpstr>
      <vt:lpstr>Slide 89</vt:lpstr>
      <vt:lpstr>RECOMMENDATIONS</vt:lpstr>
      <vt:lpstr>RECOMMENDATIONS   1/4</vt:lpstr>
      <vt:lpstr>RECOMMENDATIONS   2/4</vt:lpstr>
      <vt:lpstr>RECOMMENDATIONS   3/4</vt:lpstr>
      <vt:lpstr>RECOMMENDATIONS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40</cp:revision>
  <dcterms:created xsi:type="dcterms:W3CDTF">2014-04-02T13:52:53Z</dcterms:created>
  <dcterms:modified xsi:type="dcterms:W3CDTF">2014-04-07T04:15:04Z</dcterms:modified>
</cp:coreProperties>
</file>